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2.xml" ContentType="application/vnd.openxmlformats-officedocument.presentationml.tags+xml"/>
  <Override PartName="/ppt/notesSlides/notesSlide1.xml" ContentType="application/vnd.openxmlformats-officedocument.presentationml.notesSlide+xml"/>
  <Override PartName="/ppt/tags/tag63.xml" ContentType="application/vnd.openxmlformats-officedocument.presentationml.tags+xml"/>
  <Override PartName="/ppt/notesSlides/notesSlide2.xml" ContentType="application/vnd.openxmlformats-officedocument.presentationml.notesSlide+xml"/>
  <Override PartName="/ppt/tags/tag64.xml" ContentType="application/vnd.openxmlformats-officedocument.presentationml.tags+xml"/>
  <Override PartName="/ppt/notesSlides/notesSlide3.xml" ContentType="application/vnd.openxmlformats-officedocument.presentationml.notesSlide+xml"/>
  <Override PartName="/ppt/tags/tag65.xml" ContentType="application/vnd.openxmlformats-officedocument.presentationml.tags+xml"/>
  <Override PartName="/ppt/notesSlides/notesSlide4.xml" ContentType="application/vnd.openxmlformats-officedocument.presentationml.notesSlide+xml"/>
  <Override PartName="/ppt/tags/tag66.xml" ContentType="application/vnd.openxmlformats-officedocument.presentationml.tags+xml"/>
  <Override PartName="/ppt/notesSlides/notesSlide5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6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67" r:id="rId2"/>
    <p:sldId id="272" r:id="rId3"/>
    <p:sldId id="274" r:id="rId4"/>
    <p:sldId id="282" r:id="rId5"/>
    <p:sldId id="276" r:id="rId6"/>
    <p:sldId id="278" r:id="rId7"/>
    <p:sldId id="260" r:id="rId8"/>
    <p:sldId id="288" r:id="rId9"/>
    <p:sldId id="289" r:id="rId10"/>
    <p:sldId id="262" r:id="rId11"/>
    <p:sldId id="281" r:id="rId12"/>
  </p:sldIdLst>
  <p:sldSz cx="7556500" cy="10691813"/>
  <p:notesSz cx="6858000" cy="9144000"/>
  <p:embeddedFontLst>
    <p:embeddedFont>
      <p:font typeface="微软雅黑" panose="020B0503020204020204" pitchFamily="34" charset="-122"/>
      <p:regular r:id="rId15"/>
      <p:bold r:id="rId16"/>
    </p:embeddedFont>
    <p:embeddedFont>
      <p:font typeface="Aharoni" panose="02010803020104030203" pitchFamily="2" charset="-79"/>
      <p:bold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7">
          <p15:clr>
            <a:srgbClr val="A4A3A4"/>
          </p15:clr>
        </p15:guide>
        <p15:guide id="2" pos="233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65" autoAdjust="0"/>
    <p:restoredTop sz="94660"/>
  </p:normalViewPr>
  <p:slideViewPr>
    <p:cSldViewPr snapToGrid="0">
      <p:cViewPr>
        <p:scale>
          <a:sx n="85" d="100"/>
          <a:sy n="85" d="100"/>
        </p:scale>
        <p:origin x="2376" y="144"/>
      </p:cViewPr>
      <p:guideLst>
        <p:guide orient="horz" pos="3367"/>
        <p:guide pos="2333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t>2021/8/17</a:t>
            </a:fld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t>‹#›</a:t>
            </a:fld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338474" y="1143000"/>
            <a:ext cx="2181052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415182" y="4035460"/>
            <a:ext cx="6726037" cy="1401916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446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415182" y="5560098"/>
            <a:ext cx="6726037" cy="1482705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1985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377825" indent="0" algn="ctr">
              <a:buNone/>
              <a:defRPr sz="1655"/>
            </a:lvl2pPr>
            <a:lvl3pPr marL="755650" indent="0" algn="ctr">
              <a:buNone/>
              <a:defRPr sz="1485"/>
            </a:lvl3pPr>
            <a:lvl4pPr marL="1133475" indent="0" algn="ctr">
              <a:buNone/>
              <a:defRPr sz="1320"/>
            </a:lvl4pPr>
            <a:lvl5pPr marL="1511300" indent="0" algn="ctr">
              <a:buNone/>
              <a:defRPr sz="1320"/>
            </a:lvl5pPr>
            <a:lvl6pPr marL="1889125" indent="0" algn="ctr">
              <a:buNone/>
              <a:defRPr sz="1320"/>
            </a:lvl6pPr>
            <a:lvl7pPr marL="2266950" indent="0" algn="ctr">
              <a:buNone/>
              <a:defRPr sz="1320"/>
            </a:lvl7pPr>
            <a:lvl8pPr marL="2644775" indent="0" algn="ctr">
              <a:buNone/>
              <a:defRPr sz="1320"/>
            </a:lvl8pPr>
            <a:lvl9pPr marL="3022600" indent="0" algn="ctr">
              <a:buNone/>
              <a:defRPr sz="132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 dirty="0"/>
              <a:t>13760307035</a:t>
            </a: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13760307035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415212" y="1485081"/>
            <a:ext cx="6726037" cy="785800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13760307035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415182" y="4035460"/>
            <a:ext cx="6726037" cy="1401916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446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15182" y="673543"/>
            <a:ext cx="6726037" cy="1010315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315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15182" y="2020629"/>
            <a:ext cx="6726037" cy="7860115"/>
          </a:xfrm>
        </p:spPr>
        <p:txBody>
          <a:bodyPr vert="horz" lIns="101600" tIns="0" rIns="82550" bIns="0" rtlCol="0">
            <a:noAutofit/>
          </a:bodyPr>
          <a:lstStyle>
            <a:lvl1pPr marL="188595" marR="0" lvl="0" indent="-188595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2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66420" marR="0" lvl="1" indent="-188595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32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944245" marR="0" lvl="2" indent="-188595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2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322070" marR="0" lvl="3" indent="-188595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2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699895" marR="0" lvl="4" indent="-188595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2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13760307035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15212" y="5938295"/>
            <a:ext cx="6726037" cy="974213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2975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15208" y="7034276"/>
            <a:ext cx="6726037" cy="1680716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32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377825" indent="0">
              <a:buNone/>
              <a:defRPr sz="1655">
                <a:solidFill>
                  <a:schemeClr val="tx1">
                    <a:tint val="75000"/>
                  </a:schemeClr>
                </a:solidFill>
              </a:defRPr>
            </a:lvl2pPr>
            <a:lvl3pPr marL="755650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3pPr>
            <a:lvl4pPr marL="113347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51130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188912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26695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64477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02260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13760307035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15182" y="673543"/>
            <a:ext cx="6726037" cy="1010315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315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15212" y="2020629"/>
            <a:ext cx="3274466" cy="7858002"/>
          </a:xfrm>
        </p:spPr>
        <p:txBody>
          <a:bodyPr vert="horz" lIns="101600" tIns="0" rIns="82550" bIns="0" rtlCol="0">
            <a:noAutofit/>
          </a:bodyPr>
          <a:lstStyle>
            <a:lvl1pPr marL="188595" marR="0" lvl="0" indent="-188595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2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66420" marR="0" lvl="1" indent="-188595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32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944245" marR="0" lvl="2" indent="-188595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2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322070" marR="0" lvl="3" indent="-188595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2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699895" marR="0" lvl="4" indent="-188595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2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866753" y="2020629"/>
            <a:ext cx="3274466" cy="7858002"/>
          </a:xfrm>
        </p:spPr>
        <p:txBody>
          <a:bodyPr>
            <a:noAutofit/>
          </a:bodyPr>
          <a:lstStyle>
            <a:lvl1pPr>
              <a:defRPr sz="132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32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32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32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32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13760307035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15182" y="673543"/>
            <a:ext cx="6726037" cy="1010315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315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415212" y="2020629"/>
            <a:ext cx="3274466" cy="594032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655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377825" indent="0">
              <a:buNone/>
              <a:defRPr sz="1655" b="1"/>
            </a:lvl2pPr>
            <a:lvl3pPr marL="755650" indent="0">
              <a:buNone/>
              <a:defRPr sz="1485" b="1"/>
            </a:lvl3pPr>
            <a:lvl4pPr marL="1133475" indent="0">
              <a:buNone/>
              <a:defRPr sz="1320" b="1"/>
            </a:lvl4pPr>
            <a:lvl5pPr marL="1511300" indent="0">
              <a:buNone/>
              <a:defRPr sz="1320" b="1"/>
            </a:lvl5pPr>
            <a:lvl6pPr marL="1889125" indent="0">
              <a:buNone/>
              <a:defRPr sz="1320" b="1"/>
            </a:lvl6pPr>
            <a:lvl7pPr marL="2266950" indent="0">
              <a:buNone/>
              <a:defRPr sz="1320" b="1"/>
            </a:lvl7pPr>
            <a:lvl8pPr marL="2644775" indent="0">
              <a:buNone/>
              <a:defRPr sz="1320" b="1"/>
            </a:lvl8pPr>
            <a:lvl9pPr marL="3022600" indent="0">
              <a:buNone/>
              <a:defRPr sz="132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15208" y="2789346"/>
            <a:ext cx="3274440" cy="7097513"/>
          </a:xfrm>
        </p:spPr>
        <p:txBody>
          <a:bodyPr vert="horz" lIns="101600" tIns="0" rIns="82550" bIns="0" rtlCol="0">
            <a:noAutofit/>
          </a:bodyPr>
          <a:lstStyle>
            <a:lvl1pPr marL="188595" marR="0" lvl="0" indent="-188595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2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66420" marR="0" lvl="1" indent="-188595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32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944245" marR="0" lvl="2" indent="-188595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2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322070" marR="0" lvl="3" indent="-188595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2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699895" marR="0" lvl="4" indent="-188595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2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3864815" y="2020629"/>
            <a:ext cx="3274466" cy="594032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655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377825" indent="0">
              <a:buNone/>
              <a:defRPr sz="1655" b="1"/>
            </a:lvl2pPr>
            <a:lvl3pPr marL="755650" indent="0">
              <a:buNone/>
              <a:defRPr sz="1485" b="1"/>
            </a:lvl3pPr>
            <a:lvl4pPr marL="1133475" indent="0">
              <a:buNone/>
              <a:defRPr sz="1320" b="1"/>
            </a:lvl4pPr>
            <a:lvl5pPr marL="1511300" indent="0">
              <a:buNone/>
              <a:defRPr sz="1320" b="1"/>
            </a:lvl5pPr>
            <a:lvl6pPr marL="1889125" indent="0">
              <a:buNone/>
              <a:defRPr sz="1320" b="1"/>
            </a:lvl6pPr>
            <a:lvl7pPr marL="2266950" indent="0">
              <a:buNone/>
              <a:defRPr sz="1320" b="1"/>
            </a:lvl7pPr>
            <a:lvl8pPr marL="2644775" indent="0">
              <a:buNone/>
              <a:defRPr sz="1320" b="1"/>
            </a:lvl8pPr>
            <a:lvl9pPr marL="3022600" indent="0">
              <a:buNone/>
              <a:defRPr sz="132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3864815" y="2789346"/>
            <a:ext cx="3274466" cy="7097513"/>
          </a:xfrm>
        </p:spPr>
        <p:txBody>
          <a:bodyPr vert="horz" lIns="101600" tIns="0" rIns="82550" bIns="0" rtlCol="0">
            <a:noAutofit/>
          </a:bodyPr>
          <a:lstStyle>
            <a:lvl1pPr marL="188595" marR="0" lvl="0" indent="-188595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2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66420" marR="0" lvl="1" indent="-188595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32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944245" marR="0" lvl="2" indent="-188595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2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322070" marR="0" lvl="3" indent="-188595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2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699895" marR="0" lvl="4" indent="-188595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2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13760307035</a:t>
            </a: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315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13760307035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13760307035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415212" y="2020629"/>
            <a:ext cx="3274466" cy="7858002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32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66420" marR="0" lvl="1" indent="-188595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32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944245" marR="0" lvl="2" indent="-188595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2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322070" marR="0" lvl="3" indent="-188595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2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699895" marR="0" lvl="4" indent="-188595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2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3866783" y="2020629"/>
            <a:ext cx="3274466" cy="7858002"/>
          </a:xfrm>
        </p:spPr>
        <p:txBody>
          <a:bodyPr vert="horz" lIns="101600" tIns="0" rIns="82550" bIns="0" rtlCol="0">
            <a:normAutofit/>
          </a:bodyPr>
          <a:lstStyle>
            <a:lvl1pPr marL="188595" marR="0" lvl="0" indent="-188595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2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2021/8/17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 dirty="0"/>
              <a:t>13760307035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551815" y="1485081"/>
            <a:ext cx="589404" cy="8401993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985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15208" y="1485069"/>
            <a:ext cx="6091295" cy="8401993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13760307035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15182" y="673543"/>
            <a:ext cx="6726037" cy="1010315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15182" y="2020629"/>
            <a:ext cx="6726037" cy="7858002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545250" y="9900199"/>
            <a:ext cx="1673415" cy="493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2551029" y="9900199"/>
            <a:ext cx="2454343" cy="493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 dirty="0"/>
              <a:t>13760307035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5336708" y="9900199"/>
            <a:ext cx="1673415" cy="493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9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755650" rtl="0" eaLnBrk="1" fontAlgn="auto" latinLnBrk="0" hangingPunct="1">
        <a:lnSpc>
          <a:spcPct val="100000"/>
        </a:lnSpc>
        <a:spcBef>
          <a:spcPct val="0"/>
        </a:spcBef>
        <a:buNone/>
        <a:defRPr sz="2315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188595" indent="-188595" algn="l" defTabSz="75565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32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566420" indent="-188595" algn="l" defTabSz="75565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330325" algn="l"/>
        </a:tabLst>
        <a:defRPr sz="132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944245" indent="-188595" algn="l" defTabSz="75565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32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322070" indent="-188595" algn="l" defTabSz="75565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32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1699895" indent="-188595" algn="l" defTabSz="75565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32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077720" indent="-188595" algn="l" defTabSz="755650" rtl="0" eaLnBrk="1" latinLnBrk="0" hangingPunct="1">
        <a:lnSpc>
          <a:spcPct val="90000"/>
        </a:lnSpc>
        <a:spcBef>
          <a:spcPct val="83000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455545" indent="-188595" algn="l" defTabSz="755650" rtl="0" eaLnBrk="1" latinLnBrk="0" hangingPunct="1">
        <a:lnSpc>
          <a:spcPct val="90000"/>
        </a:lnSpc>
        <a:spcBef>
          <a:spcPct val="83000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833370" indent="-188595" algn="l" defTabSz="755650" rtl="0" eaLnBrk="1" latinLnBrk="0" hangingPunct="1">
        <a:lnSpc>
          <a:spcPct val="90000"/>
        </a:lnSpc>
        <a:spcBef>
          <a:spcPct val="83000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211195" indent="-188595" algn="l" defTabSz="755650" rtl="0" eaLnBrk="1" latinLnBrk="0" hangingPunct="1">
        <a:lnSpc>
          <a:spcPct val="90000"/>
        </a:lnSpc>
        <a:spcBef>
          <a:spcPct val="83000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5565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77825" algn="l" defTabSz="75565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755650" algn="l" defTabSz="75565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33475" algn="l" defTabSz="75565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511300" algn="l" defTabSz="75565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1889125" algn="l" defTabSz="75565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266950" algn="l" defTabSz="75565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644775" algn="l" defTabSz="75565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022600" algn="l" defTabSz="75565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3.xml"/><Relationship Id="rId1" Type="http://schemas.openxmlformats.org/officeDocument/2006/relationships/tags" Target="../tags/tag7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5.xml"/><Relationship Id="rId1" Type="http://schemas.openxmlformats.org/officeDocument/2006/relationships/tags" Target="../tags/tag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8"/>
          <p:cNvSpPr txBox="1">
            <a:spLocks noGrp="1"/>
          </p:cNvSpPr>
          <p:nvPr/>
        </p:nvSpPr>
        <p:spPr>
          <a:xfrm>
            <a:off x="687070" y="3952240"/>
            <a:ext cx="6182360" cy="2787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7400" b="0" i="0">
                <a:solidFill>
                  <a:srgbClr val="0556A5"/>
                </a:solidFill>
                <a:latin typeface="Calibri" panose="020F0502020204030204"/>
                <a:ea typeface="+mj-ea"/>
                <a:cs typeface="Calibri" panose="020F0502020204030204"/>
              </a:defRPr>
            </a:lvl1pPr>
          </a:lstStyle>
          <a:p>
            <a:pPr marL="12700" algn="l" fontAlgn="auto">
              <a:lnSpc>
                <a:spcPct val="150000"/>
              </a:lnSpc>
              <a:spcBef>
                <a:spcPts val="100"/>
              </a:spcBef>
            </a:pPr>
            <a:r>
              <a:rPr lang="zh-CN" altLang="en-US" sz="3200" spc="-185" dirty="0">
                <a:solidFill>
                  <a:schemeClr val="bg1"/>
                </a:solidFill>
                <a:latin typeface="Noto Sans S Chinese Bold" panose="020B0800000000000000" charset="-122"/>
                <a:ea typeface="Noto Sans S Chinese Bold" panose="020B0800000000000000" charset="-122"/>
                <a:cs typeface="Noto Sans S Chinese Bold" panose="020B0800000000000000" charset="-122"/>
                <a:sym typeface="+mn-ea"/>
              </a:rPr>
              <a:t>Data book</a:t>
            </a:r>
          </a:p>
          <a:p>
            <a:pPr marL="12700" algn="l" fontAlgn="auto">
              <a:lnSpc>
                <a:spcPct val="150000"/>
              </a:lnSpc>
              <a:spcBef>
                <a:spcPts val="100"/>
              </a:spcBef>
            </a:pPr>
            <a:r>
              <a:rPr lang="en-US" sz="2400" spc="-185" dirty="0">
                <a:solidFill>
                  <a:schemeClr val="bg1"/>
                </a:solidFill>
                <a:latin typeface="Noto Sans S Chinese Bold" panose="020B0800000000000000" charset="-122"/>
                <a:ea typeface="Noto Sans S Chinese Bold" panose="020B0800000000000000" charset="-122"/>
                <a:cs typeface="Noto Sans S Chinese Bold" panose="020B0800000000000000" charset="-122"/>
              </a:rPr>
              <a:t>BL</a:t>
            </a:r>
            <a:r>
              <a:rPr sz="2400" spc="-185" dirty="0">
                <a:solidFill>
                  <a:schemeClr val="bg1"/>
                </a:solidFill>
                <a:latin typeface="Noto Sans S Chinese Bold" panose="020B0800000000000000" charset="-122"/>
                <a:ea typeface="Noto Sans S Chinese Bold" panose="020B0800000000000000" charset="-122"/>
                <a:cs typeface="Noto Sans S Chinese Bold" panose="020B0800000000000000" charset="-122"/>
              </a:rPr>
              <a:t> series </a:t>
            </a:r>
            <a:r>
              <a:rPr lang="en-US" sz="2400" spc="-185" dirty="0">
                <a:solidFill>
                  <a:schemeClr val="bg1"/>
                </a:solidFill>
                <a:latin typeface="Noto Sans S Chinese Bold" panose="020B0800000000000000" charset="-122"/>
                <a:ea typeface="Noto Sans S Chinese Bold" panose="020B0800000000000000" charset="-122"/>
                <a:cs typeface="Noto Sans S Chinese Bold" panose="020B0800000000000000" charset="-122"/>
              </a:rPr>
              <a:t>of </a:t>
            </a:r>
            <a:r>
              <a:rPr sz="2400" spc="-185" dirty="0">
                <a:solidFill>
                  <a:schemeClr val="bg1"/>
                </a:solidFill>
                <a:latin typeface="Noto Sans S Chinese Bold" panose="020B0800000000000000" charset="-122"/>
                <a:ea typeface="Noto Sans S Chinese Bold" panose="020B0800000000000000" charset="-122"/>
                <a:cs typeface="Noto Sans S Chinese Bold" panose="020B0800000000000000" charset="-122"/>
              </a:rPr>
              <a:t>ceiling  </a:t>
            </a:r>
            <a:r>
              <a:rPr lang="en-US" sz="2400" spc="-185" dirty="0">
                <a:solidFill>
                  <a:schemeClr val="bg1"/>
                </a:solidFill>
                <a:latin typeface="Noto Sans S Chinese Bold" panose="020B0800000000000000" charset="-122"/>
                <a:ea typeface="Noto Sans S Chinese Bold" panose="020B0800000000000000" charset="-122"/>
                <a:cs typeface="Noto Sans S Chinese Bold" panose="020B0800000000000000" charset="-122"/>
              </a:rPr>
              <a:t>AP</a:t>
            </a:r>
            <a:endParaRPr sz="2400" spc="-185" dirty="0">
              <a:solidFill>
                <a:schemeClr val="bg1"/>
              </a:solidFill>
              <a:latin typeface="Noto Sans S Chinese Bold" panose="020B0800000000000000" charset="-122"/>
              <a:ea typeface="Noto Sans S Chinese Bold" panose="020B0800000000000000" charset="-122"/>
              <a:cs typeface="Noto Sans S Chinese Bold" panose="020B0800000000000000" charset="-122"/>
            </a:endParaRPr>
          </a:p>
          <a:p>
            <a:pPr marL="12700" algn="l" fontAlgn="auto">
              <a:lnSpc>
                <a:spcPct val="150000"/>
              </a:lnSpc>
              <a:spcBef>
                <a:spcPts val="100"/>
              </a:spcBef>
            </a:pPr>
            <a:r>
              <a:rPr lang="en-US" altLang="zh-CN" sz="2400" spc="-185" dirty="0">
                <a:solidFill>
                  <a:schemeClr val="bg1"/>
                </a:solidFill>
                <a:latin typeface="Noto Sans S Chinese Bold" panose="020B0800000000000000" charset="-122"/>
                <a:ea typeface="Noto Sans S Chinese Bold" panose="020B0800000000000000" charset="-122"/>
                <a:cs typeface="Noto Sans S Chinese Bold" panose="020B0800000000000000" charset="-122"/>
              </a:rPr>
              <a:t>BL 270Q</a:t>
            </a:r>
          </a:p>
          <a:p>
            <a:pPr marL="12700" algn="l" fontAlgn="auto">
              <a:lnSpc>
                <a:spcPct val="150000"/>
              </a:lnSpc>
              <a:spcBef>
                <a:spcPts val="100"/>
              </a:spcBef>
            </a:pPr>
            <a:endParaRPr lang="zh-CN" altLang="en-US" sz="2000" spc="-185" dirty="0">
              <a:solidFill>
                <a:schemeClr val="bg1"/>
              </a:solidFill>
              <a:latin typeface="Noto Sans S Chinese Bold" panose="020B0800000000000000" charset="-122"/>
              <a:ea typeface="Noto Sans S Chinese Bold" panose="020B0800000000000000" charset="-122"/>
              <a:cs typeface="Noto Sans S Chinese Bold" panose="020B0800000000000000" charset="-122"/>
            </a:endParaRPr>
          </a:p>
          <a:p>
            <a:pPr marL="12700" algn="l" fontAlgn="auto">
              <a:lnSpc>
                <a:spcPct val="150000"/>
              </a:lnSpc>
              <a:spcBef>
                <a:spcPts val="100"/>
              </a:spcBef>
            </a:pPr>
            <a:r>
              <a:rPr lang="zh-CN" altLang="en-US" sz="1800" spc="-185" dirty="0">
                <a:solidFill>
                  <a:schemeClr val="bg1"/>
                </a:solidFill>
                <a:latin typeface="Noto Sans S Chinese Bold" panose="020B0800000000000000" charset="-122"/>
                <a:ea typeface="Noto Sans S Chinese Bold" panose="020B0800000000000000" charset="-122"/>
                <a:cs typeface="Noto Sans S Chinese Bold" panose="020B0800000000000000" charset="-122"/>
              </a:rPr>
              <a:t>Document  version  number</a:t>
            </a:r>
            <a:r>
              <a:rPr lang="en-US" altLang="zh-CN" sz="1800" spc="-185" dirty="0">
                <a:solidFill>
                  <a:schemeClr val="bg1"/>
                </a:solidFill>
                <a:latin typeface="Noto Sans S Chinese Bold" panose="020B0800000000000000" charset="-122"/>
                <a:ea typeface="Noto Sans S Chinese Bold" panose="020B0800000000000000" charset="-122"/>
                <a:cs typeface="Noto Sans S Chinese Bold" panose="020B0800000000000000" charset="-122"/>
              </a:rPr>
              <a:t>: V1.0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833755" y="9904095"/>
            <a:ext cx="6013450" cy="2755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altLang="zh-CN" sz="1200">
                <a:latin typeface="Noto Sans S Chinese Bold" panose="020B0800000000000000" charset="-122"/>
                <a:ea typeface="Noto Sans S Chinese Bold" panose="020B0800000000000000" charset="-122"/>
                <a:cs typeface="微软雅黑" panose="020B0503020204020204" charset="-122"/>
                <a:sym typeface="+mn-ea"/>
              </a:rPr>
              <a:t>Copyright©2020 Shuotian Information Technology Co., Ltd. All rights reserved</a:t>
            </a:r>
          </a:p>
        </p:txBody>
      </p:sp>
      <p:pic>
        <p:nvPicPr>
          <p:cNvPr id="5" name="图片 4" descr="logo-白色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435" y="1769110"/>
            <a:ext cx="2313305" cy="8293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rgbClr val="F3F6F8"/>
            </a:gs>
            <a:gs pos="0">
              <a:srgbClr val="F7F9FA"/>
            </a:gs>
            <a:gs pos="100000">
              <a:srgbClr val="EEF2F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3"/>
          <p:cNvSpPr/>
          <p:nvPr/>
        </p:nvSpPr>
        <p:spPr>
          <a:xfrm>
            <a:off x="455294" y="9756140"/>
            <a:ext cx="513715" cy="280035"/>
          </a:xfrm>
          <a:custGeom>
            <a:avLst/>
            <a:gdLst/>
            <a:ahLst/>
            <a:cxnLst/>
            <a:rect l="l" t="t" r="r" b="b"/>
            <a:pathLst>
              <a:path w="513715" h="280034">
                <a:moveTo>
                  <a:pt x="0" y="0"/>
                </a:moveTo>
                <a:lnTo>
                  <a:pt x="513715" y="0"/>
                </a:lnTo>
                <a:lnTo>
                  <a:pt x="513715" y="280034"/>
                </a:lnTo>
                <a:lnTo>
                  <a:pt x="0" y="28003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4"/>
          <p:cNvSpPr/>
          <p:nvPr/>
        </p:nvSpPr>
        <p:spPr>
          <a:xfrm>
            <a:off x="456565" y="9754108"/>
            <a:ext cx="6442075" cy="0"/>
          </a:xfrm>
          <a:custGeom>
            <a:avLst/>
            <a:gdLst/>
            <a:ahLst/>
            <a:cxnLst/>
            <a:rect l="l" t="t" r="r" b="b"/>
            <a:pathLst>
              <a:path w="6442075">
                <a:moveTo>
                  <a:pt x="0" y="0"/>
                </a:moveTo>
                <a:lnTo>
                  <a:pt x="6442075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24"/>
          <p:cNvSpPr txBox="1">
            <a:spLocks noGrp="1"/>
          </p:cNvSpPr>
          <p:nvPr/>
        </p:nvSpPr>
        <p:spPr>
          <a:xfrm>
            <a:off x="659130" y="9835515"/>
            <a:ext cx="309880" cy="121920"/>
          </a:xfrm>
          <a:prstGeom prst="rect">
            <a:avLst/>
          </a:prstGeom>
        </p:spPr>
        <p:txBody>
          <a:bodyPr vert="horz"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>
            <a:lvl1pPr marL="0">
              <a:defRPr sz="900" b="0" i="0">
                <a:solidFill>
                  <a:schemeClr val="bg1"/>
                </a:solidFill>
                <a:latin typeface="Calibri" panose="020F0502020204030204"/>
                <a:ea typeface="+mn-ea"/>
                <a:cs typeface="Calibri" panose="020F0502020204030204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955"/>
              </a:lnSpc>
            </a:pPr>
            <a:fld id="{81D60167-4931-47E6-BA6A-407CBD079E47}" type="slidenum">
              <a:rPr sz="1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fld>
            <a:endParaRPr sz="1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303530" y="911860"/>
          <a:ext cx="6969760" cy="21228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0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9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3230">
                <a:tc gridSpan="2"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zh-CN" b="1">
                          <a:latin typeface="Noto Sans S Chinese Bold" panose="020B0800000000000000" charset="-122"/>
                          <a:ea typeface="Noto Sans S Chinese Bold" panose="020B0800000000000000" charset="-122"/>
                        </a:rPr>
                        <a:t>Physical properties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085">
                <a:tc rowSpan="2"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Temperature characteristic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Noto Sans S Chinese Medium" panose="020B0600000000000000" charset="-122"/>
                        </a:rPr>
                        <a:t>Working temperature: 0°C~55°C</a:t>
                      </a: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46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Noto Sans S Chinese Medium" panose="020B0600000000000000" charset="-122"/>
                        </a:rPr>
                        <a:t>Storage temperature: -</a:t>
                      </a:r>
                      <a:r>
                        <a:rPr lang="en-US" altLang="zh-CN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Noto Sans S Chinese Medium" panose="020B0600000000000000" charset="-122"/>
                        </a:rPr>
                        <a:t>4</a:t>
                      </a: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Noto Sans S Chinese Medium" panose="020B0600000000000000" charset="-122"/>
                        </a:rPr>
                        <a:t>0°C to 70°C</a:t>
                      </a: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02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H</a:t>
                      </a: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umidity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5%~95% (typical)</a:t>
                      </a: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101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Accessories list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Fixed screw qualification certificate</a:t>
                      </a: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object 8"/>
          <p:cNvSpPr txBox="1">
            <a:spLocks noGrp="1"/>
          </p:cNvSpPr>
          <p:nvPr/>
        </p:nvSpPr>
        <p:spPr>
          <a:xfrm>
            <a:off x="481330" y="6810375"/>
            <a:ext cx="6392545" cy="2945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7400" b="0" i="0">
                <a:solidFill>
                  <a:srgbClr val="0556A5"/>
                </a:solidFill>
                <a:latin typeface="Calibri" panose="020F0502020204030204"/>
                <a:ea typeface="+mj-ea"/>
                <a:cs typeface="Calibri" panose="020F0502020204030204"/>
              </a:defRPr>
            </a:lvl1pPr>
          </a:lstStyle>
          <a:p>
            <a:pPr marL="12700" lvl="0" algn="l">
              <a:lnSpc>
                <a:spcPct val="100000"/>
              </a:lnSpc>
              <a:spcBef>
                <a:spcPts val="100"/>
              </a:spcBef>
            </a:pPr>
            <a:r>
              <a:rPr lang="en-US" altLang="zh-CN" sz="2380" spc="-185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 sz="1990" spc="-185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en-US" altLang="zh-CN" sz="1190" spc="-185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r>
              <a:rPr lang="en-US" altLang="zh-CN" sz="1190" spc="-185" dirty="0">
                <a:solidFill>
                  <a:schemeClr val="bg1">
                    <a:lumMod val="50000"/>
                  </a:schemeClr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  </a:t>
            </a:r>
            <a:r>
              <a:rPr lang="zh-CN" altLang="en-US" sz="1395" dirty="0">
                <a:solidFill>
                  <a:schemeClr val="bg1">
                    <a:lumMod val="50000"/>
                  </a:schemeClr>
                </a:solidFill>
                <a:uFillTx/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National Customer Service Number ：</a:t>
            </a:r>
            <a:r>
              <a:rPr lang="en-US" altLang="zh-CN" sz="1395" dirty="0">
                <a:solidFill>
                  <a:schemeClr val="bg1">
                    <a:lumMod val="50000"/>
                  </a:schemeClr>
                </a:solidFill>
                <a:uFillTx/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0755 - 27209470</a:t>
            </a:r>
            <a:endParaRPr lang="zh-CN" altLang="en-US" sz="1395" dirty="0">
              <a:solidFill>
                <a:schemeClr val="bg1">
                  <a:lumMod val="50000"/>
                </a:schemeClr>
              </a:solidFill>
              <a:uFillTx/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  <a:p>
            <a:pPr marL="12700" lvl="0" algn="l">
              <a:lnSpc>
                <a:spcPct val="100000"/>
              </a:lnSpc>
              <a:spcBef>
                <a:spcPts val="100"/>
              </a:spcBef>
            </a:pPr>
            <a:endParaRPr lang="en-US" altLang="zh-CN" sz="1395" dirty="0">
              <a:solidFill>
                <a:schemeClr val="bg1">
                  <a:lumMod val="50000"/>
                </a:schemeClr>
              </a:solidFill>
              <a:uFillTx/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  <a:p>
            <a:pPr marL="12700" lvl="0" algn="l" fontAlgn="auto">
              <a:lnSpc>
                <a:spcPct val="150000"/>
              </a:lnSpc>
              <a:spcBef>
                <a:spcPts val="100"/>
              </a:spcBef>
            </a:pPr>
            <a:r>
              <a:rPr lang="zh-CN" altLang="en-US" sz="1395" dirty="0">
                <a:solidFill>
                  <a:schemeClr val="bg1">
                    <a:lumMod val="50000"/>
                  </a:schemeClr>
                </a:solidFill>
                <a:uFillTx/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Shenzhen Shuotian Information Technology Co., Ltd</a:t>
            </a:r>
          </a:p>
          <a:p>
            <a:pPr marL="12700" lvl="0" algn="l" fontAlgn="auto">
              <a:lnSpc>
                <a:spcPct val="150000"/>
              </a:lnSpc>
              <a:spcBef>
                <a:spcPts val="100"/>
              </a:spcBef>
            </a:pPr>
            <a:r>
              <a:rPr sz="1395" dirty="0">
                <a:solidFill>
                  <a:schemeClr val="bg1">
                    <a:lumMod val="50000"/>
                  </a:schemeClr>
                </a:solidFill>
                <a:uFillTx/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5B-18, Shenzhou Computer Building, No.2 Beier Road, Longgang District, Shenzhen</a:t>
            </a:r>
          </a:p>
          <a:p>
            <a:pPr marL="12700" lvl="0" algn="l" fontAlgn="auto">
              <a:lnSpc>
                <a:spcPct val="150000"/>
              </a:lnSpc>
              <a:spcBef>
                <a:spcPts val="100"/>
              </a:spcBef>
            </a:pPr>
            <a:r>
              <a:rPr lang="en-US" sz="1395" dirty="0">
                <a:solidFill>
                  <a:schemeClr val="bg1">
                    <a:lumMod val="50000"/>
                  </a:schemeClr>
                </a:solidFill>
                <a:uFillTx/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Web</a:t>
            </a:r>
            <a:r>
              <a:rPr lang="zh-CN" altLang="en-US" sz="1395" dirty="0">
                <a:solidFill>
                  <a:schemeClr val="bg1">
                    <a:lumMod val="50000"/>
                  </a:schemeClr>
                </a:solidFill>
                <a:uFillTx/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：www.sskycn.com</a:t>
            </a:r>
          </a:p>
          <a:p>
            <a:pPr marL="12700" lvl="0" algn="l" fontAlgn="auto">
              <a:lnSpc>
                <a:spcPct val="150000"/>
              </a:lnSpc>
              <a:spcBef>
                <a:spcPts val="100"/>
              </a:spcBef>
            </a:pPr>
            <a:r>
              <a:rPr lang="en-US" altLang="zh-CN" sz="1395" dirty="0">
                <a:solidFill>
                  <a:schemeClr val="bg1">
                    <a:lumMod val="50000"/>
                  </a:schemeClr>
                </a:solidFill>
                <a:uFillTx/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E-mail</a:t>
            </a:r>
            <a:r>
              <a:rPr lang="zh-CN" altLang="en-US" sz="1395" dirty="0">
                <a:solidFill>
                  <a:schemeClr val="bg1">
                    <a:lumMod val="50000"/>
                  </a:schemeClr>
                </a:solidFill>
                <a:uFillTx/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：</a:t>
            </a:r>
            <a:r>
              <a:rPr lang="en-US" altLang="zh-CN" sz="1395" dirty="0">
                <a:solidFill>
                  <a:schemeClr val="bg1">
                    <a:lumMod val="50000"/>
                  </a:schemeClr>
                </a:solidFill>
                <a:uFillTx/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sales@sailsky.cn</a:t>
            </a:r>
            <a:endParaRPr lang="zh-CN" altLang="en-US" sz="1395" dirty="0">
              <a:solidFill>
                <a:schemeClr val="bg1">
                  <a:lumMod val="50000"/>
                </a:schemeClr>
              </a:solidFill>
              <a:uFillTx/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  <a:p>
            <a:pPr marL="12700" lvl="0" algn="l" fontAlgn="auto">
              <a:lnSpc>
                <a:spcPct val="150000"/>
              </a:lnSpc>
              <a:spcBef>
                <a:spcPts val="100"/>
              </a:spcBef>
            </a:pPr>
            <a:r>
              <a:rPr lang="en-US" altLang="zh-CN" sz="1395" dirty="0">
                <a:solidFill>
                  <a:schemeClr val="bg1">
                    <a:lumMod val="50000"/>
                  </a:schemeClr>
                </a:solidFill>
                <a:uFillTx/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Tel</a:t>
            </a:r>
            <a:r>
              <a:rPr lang="zh-CN" altLang="en-US" sz="1395" dirty="0">
                <a:solidFill>
                  <a:schemeClr val="bg1">
                    <a:lumMod val="50000"/>
                  </a:schemeClr>
                </a:solidFill>
                <a:uFillTx/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：</a:t>
            </a:r>
            <a:r>
              <a:rPr lang="en-US" altLang="zh-CN" sz="1395" dirty="0">
                <a:solidFill>
                  <a:schemeClr val="bg1">
                    <a:lumMod val="50000"/>
                  </a:schemeClr>
                </a:solidFill>
                <a:uFillTx/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0755-27209470</a:t>
            </a:r>
            <a:endParaRPr lang="zh-CN" altLang="en-US" sz="1395" dirty="0">
              <a:solidFill>
                <a:schemeClr val="bg1">
                  <a:lumMod val="50000"/>
                </a:schemeClr>
              </a:solidFill>
              <a:uFillTx/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  <a:p>
            <a:pPr marL="12700" lvl="0" algn="l" fontAlgn="auto">
              <a:lnSpc>
                <a:spcPct val="150000"/>
              </a:lnSpc>
              <a:spcBef>
                <a:spcPts val="100"/>
              </a:spcBef>
            </a:pPr>
            <a:r>
              <a:rPr lang="en-US" altLang="zh-CN" sz="1395" dirty="0">
                <a:solidFill>
                  <a:schemeClr val="bg1">
                    <a:lumMod val="50000"/>
                  </a:schemeClr>
                </a:solidFill>
                <a:uFillTx/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PC</a:t>
            </a:r>
            <a:r>
              <a:rPr lang="zh-CN" altLang="en-US" sz="1395" dirty="0">
                <a:solidFill>
                  <a:schemeClr val="bg1">
                    <a:lumMod val="50000"/>
                  </a:schemeClr>
                </a:solidFill>
                <a:uFillTx/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：</a:t>
            </a:r>
            <a:r>
              <a:rPr lang="en-US" altLang="zh-CN" sz="1395" dirty="0">
                <a:solidFill>
                  <a:schemeClr val="bg1">
                    <a:lumMod val="50000"/>
                  </a:schemeClr>
                </a:solidFill>
                <a:uFillTx/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518000</a:t>
            </a:r>
          </a:p>
        </p:txBody>
      </p:sp>
      <p:pic>
        <p:nvPicPr>
          <p:cNvPr id="8" name="图片 7" descr="src=http___bpic.588ku.com_element_origin_min_pic_01_36_17_11573c0944bbfab.jpg&amp;refer=http___bpic.588ku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330" y="6882130"/>
            <a:ext cx="349885" cy="2921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9" name="图片 8" descr="微信图片_202101041755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795" y="8110855"/>
            <a:ext cx="1144905" cy="1144905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969010" y="9756140"/>
            <a:ext cx="546989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000" spc="-55" dirty="0">
                <a:solidFill>
                  <a:srgbClr val="0556A5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Calibri" panose="020F0502020204030204"/>
                <a:sym typeface="+mn-ea"/>
              </a:rPr>
              <a:t>www.sskycn.com</a:t>
            </a:r>
            <a:endParaRPr lang="zh-CN" altLang="zh-CN" sz="1000" spc="-55" dirty="0">
              <a:solidFill>
                <a:srgbClr val="0556A5"/>
              </a:solidFill>
              <a:latin typeface="Noto Sans S Chinese Medium" panose="020B0600000000000000" charset="-122"/>
              <a:ea typeface="Noto Sans S Chinese Medium" panose="020B0600000000000000" charset="-122"/>
              <a:cs typeface="Calibri" panose="020F0502020204030204"/>
              <a:sym typeface="+mn-ea"/>
            </a:endParaRPr>
          </a:p>
        </p:txBody>
      </p:sp>
      <p:sp>
        <p:nvSpPr>
          <p:cNvPr id="7" name="矩形: 圆角 16"/>
          <p:cNvSpPr/>
          <p:nvPr/>
        </p:nvSpPr>
        <p:spPr>
          <a:xfrm>
            <a:off x="282575" y="252095"/>
            <a:ext cx="548640" cy="517525"/>
          </a:xfrm>
          <a:prstGeom prst="roundRect">
            <a:avLst>
              <a:gd name="adj" fmla="val 14676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阿里汉仪智能黑体" panose="00020600040101010101" pitchFamily="18" charset="-122"/>
                <a:cs typeface="Aharoni" panose="02010803020104030203" pitchFamily="2" charset="-79"/>
              </a:rPr>
              <a:t>07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831378" y="311480"/>
            <a:ext cx="252095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6089"/>
                </a:solidFill>
                <a:effectLst/>
                <a:uLnTx/>
                <a:uFillTx/>
                <a:latin typeface="Noto Sans S Chinese Medium" panose="020B0600000000000000" charset="-122"/>
                <a:ea typeface="Noto Sans S Chinese Medium" panose="020B0600000000000000" charset="-122"/>
                <a:cs typeface="+mn-ea"/>
                <a:sym typeface="+mn-lt"/>
              </a:rPr>
              <a:t>Physical properties</a:t>
            </a: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833755" y="9904095"/>
            <a:ext cx="6013450" cy="2755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altLang="zh-CN" sz="1200">
                <a:latin typeface="Noto Sans S Chinese Bold" panose="020B0800000000000000" charset="-122"/>
                <a:ea typeface="Noto Sans S Chinese Bold" panose="020B0800000000000000" charset="-122"/>
                <a:cs typeface="微软雅黑" panose="020B0503020204020204" charset="-122"/>
                <a:sym typeface="+mn-ea"/>
              </a:rPr>
              <a:t>Copyright©2020 Shuotian Information Technology Co., Ltd. All rights reserved</a:t>
            </a: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rgbClr val="F3F6F8"/>
            </a:gs>
            <a:gs pos="0">
              <a:srgbClr val="F7F9FA"/>
            </a:gs>
            <a:gs pos="100000">
              <a:srgbClr val="EEF2F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8"/>
          <p:cNvSpPr txBox="1">
            <a:spLocks noGrp="1"/>
          </p:cNvSpPr>
          <p:nvPr/>
        </p:nvSpPr>
        <p:spPr>
          <a:xfrm>
            <a:off x="657860" y="1520190"/>
            <a:ext cx="6375400" cy="41725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7400" b="0" i="0">
                <a:solidFill>
                  <a:srgbClr val="0556A5"/>
                </a:solidFill>
                <a:latin typeface="Calibri" panose="020F0502020204030204"/>
                <a:ea typeface="+mj-ea"/>
                <a:cs typeface="Calibri" panose="020F0502020204030204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altLang="zh-CN" sz="2800" b="1" spc="-185" dirty="0">
                <a:latin typeface="Noto Sans S Chinese Bold" panose="020B0800000000000000" charset="-122"/>
                <a:ea typeface="Noto Sans S Chinese Bold" panose="020B0800000000000000" charset="-122"/>
              </a:rPr>
              <a:t>D</a:t>
            </a:r>
            <a:r>
              <a:rPr lang="zh-CN" altLang="en-US" sz="2800" b="1" spc="-185" dirty="0">
                <a:latin typeface="Noto Sans S Chinese Bold" panose="020B0800000000000000" charset="-122"/>
                <a:ea typeface="Noto Sans S Chinese Bold" panose="020B0800000000000000" charset="-122"/>
              </a:rPr>
              <a:t>irectory</a:t>
            </a:r>
          </a:p>
          <a:p>
            <a:pPr marL="12700" fontAlgn="auto">
              <a:lnSpc>
                <a:spcPct val="150000"/>
              </a:lnSpc>
              <a:spcBef>
                <a:spcPts val="100"/>
              </a:spcBef>
            </a:pPr>
            <a:endParaRPr lang="zh-CN" altLang="en-US" sz="1200" spc="-185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fontAlgn="auto">
              <a:lnSpc>
                <a:spcPct val="150000"/>
              </a:lnSpc>
              <a:spcBef>
                <a:spcPts val="100"/>
              </a:spcBef>
            </a:pPr>
            <a:r>
              <a:rPr lang="en-US" altLang="zh-CN" sz="1600">
                <a:latin typeface="Noto Sans S Chinese Medium" panose="020B0600000000000000" charset="-122"/>
                <a:ea typeface="Noto Sans S Chinese Medium" panose="020B0600000000000000" charset="-122"/>
                <a:cs typeface="微软雅黑" panose="020B0503020204020204" charset="-122"/>
                <a:sym typeface="+mn-ea"/>
              </a:rPr>
              <a:t>1.     </a:t>
            </a:r>
            <a:r>
              <a:rPr lang="zh-CN" altLang="en-US" sz="1600">
                <a:latin typeface="Noto Sans S Chinese Medium" panose="020B0600000000000000" charset="-122"/>
                <a:ea typeface="Noto Sans S Chinese Medium" panose="020B0600000000000000" charset="-122"/>
                <a:cs typeface="微软雅黑" panose="020B0503020204020204" charset="-122"/>
                <a:sym typeface="+mn-ea"/>
              </a:rPr>
              <a:t>Product characteristics</a:t>
            </a:r>
            <a:r>
              <a:rPr lang="zh-CN" altLang="en-US" sz="800">
                <a:latin typeface="Noto Sans S Chinese Medium" panose="020B0600000000000000" charset="-122"/>
                <a:ea typeface="Noto Sans S Chinese Medium" panose="020B0600000000000000" charset="-122"/>
                <a:cs typeface="微软雅黑" panose="020B0503020204020204" charset="-122"/>
                <a:sym typeface="+mn-ea"/>
              </a:rPr>
              <a:t>·····························································</a:t>
            </a:r>
            <a:r>
              <a:rPr lang="en-US" altLang="zh-CN" sz="1600">
                <a:latin typeface="Noto Sans S Chinese Medium" panose="020B0600000000000000" charset="-122"/>
                <a:ea typeface="Noto Sans S Chinese Medium" panose="020B0600000000000000" charset="-122"/>
                <a:cs typeface="微软雅黑" panose="020B0503020204020204" charset="-122"/>
                <a:sym typeface="+mn-ea"/>
              </a:rPr>
              <a:t>4</a:t>
            </a:r>
          </a:p>
          <a:p>
            <a:pPr marL="12700" fontAlgn="auto">
              <a:lnSpc>
                <a:spcPct val="150000"/>
              </a:lnSpc>
              <a:spcBef>
                <a:spcPts val="100"/>
              </a:spcBef>
            </a:pPr>
            <a:r>
              <a:rPr lang="en-US" altLang="zh-CN" sz="1600">
                <a:latin typeface="Noto Sans S Chinese Medium" panose="020B0600000000000000" charset="-122"/>
                <a:ea typeface="Noto Sans S Chinese Medium" panose="020B0600000000000000" charset="-122"/>
                <a:cs typeface="微软雅黑" panose="020B0503020204020204" charset="-122"/>
                <a:sym typeface="+mn-ea"/>
              </a:rPr>
              <a:t>2.     </a:t>
            </a:r>
            <a:r>
              <a:rPr lang="zh-CN" altLang="en-US" sz="1600">
                <a:latin typeface="Noto Sans S Chinese Medium" panose="020B0600000000000000" charset="-122"/>
                <a:ea typeface="Noto Sans S Chinese Medium" panose="020B0600000000000000" charset="-122"/>
                <a:cs typeface="微软雅黑" panose="020B0503020204020204" charset="-122"/>
                <a:sym typeface="+mn-ea"/>
              </a:rPr>
              <a:t>Packing list</a:t>
            </a:r>
            <a:r>
              <a:rPr lang="zh-CN" altLang="en-US" sz="800">
                <a:latin typeface="Noto Sans S Chinese Medium" panose="020B0600000000000000" charset="-122"/>
                <a:ea typeface="Noto Sans S Chinese Medium" panose="020B0600000000000000" charset="-122"/>
                <a:cs typeface="微软雅黑" panose="020B0503020204020204" charset="-122"/>
                <a:sym typeface="+mn-ea"/>
              </a:rPr>
              <a:t>·················································································</a:t>
            </a:r>
            <a:r>
              <a:rPr lang="en-US" altLang="zh-CN" sz="1600">
                <a:latin typeface="Noto Sans S Chinese Medium" panose="020B0600000000000000" charset="-122"/>
                <a:ea typeface="Noto Sans S Chinese Medium" panose="020B0600000000000000" charset="-122"/>
                <a:cs typeface="微软雅黑" panose="020B0503020204020204" charset="-122"/>
                <a:sym typeface="+mn-ea"/>
              </a:rPr>
              <a:t>5</a:t>
            </a:r>
            <a:endParaRPr lang="zh-CN" altLang="en-US" sz="1600">
              <a:latin typeface="Noto Sans S Chinese Medium" panose="020B0600000000000000" charset="-122"/>
              <a:ea typeface="Noto Sans S Chinese Medium" panose="020B0600000000000000" charset="-122"/>
              <a:cs typeface="微软雅黑" panose="020B0503020204020204" charset="-122"/>
              <a:sym typeface="+mn-ea"/>
            </a:endParaRPr>
          </a:p>
          <a:p>
            <a:pPr marL="12700" fontAlgn="auto">
              <a:lnSpc>
                <a:spcPct val="150000"/>
              </a:lnSpc>
              <a:spcBef>
                <a:spcPts val="100"/>
              </a:spcBef>
            </a:pPr>
            <a:r>
              <a:rPr lang="en-US" altLang="zh-CN" sz="1600">
                <a:latin typeface="Noto Sans S Chinese Medium" panose="020B0600000000000000" charset="-122"/>
                <a:ea typeface="Noto Sans S Chinese Medium" panose="020B0600000000000000" charset="-122"/>
                <a:cs typeface="微软雅黑" panose="020B0503020204020204" charset="-122"/>
                <a:sym typeface="+mn-ea"/>
              </a:rPr>
              <a:t>3.     </a:t>
            </a:r>
            <a:r>
              <a:rPr sz="1600">
                <a:latin typeface="Noto Sans S Chinese Medium" panose="020B0600000000000000" charset="-122"/>
                <a:ea typeface="Noto Sans S Chinese Medium" panose="020B0600000000000000" charset="-122"/>
                <a:cs typeface="微软雅黑" panose="020B0503020204020204" charset="-122"/>
                <a:sym typeface="+mn-ea"/>
              </a:rPr>
              <a:t>Application scenarios</a:t>
            </a:r>
            <a:r>
              <a:rPr lang="zh-CN" altLang="en-US" sz="800">
                <a:latin typeface="Noto Sans S Chinese Medium" panose="020B0600000000000000" charset="-122"/>
                <a:ea typeface="Noto Sans S Chinese Medium" panose="020B0600000000000000" charset="-122"/>
                <a:cs typeface="微软雅黑" panose="020B0503020204020204" charset="-122"/>
                <a:sym typeface="+mn-ea"/>
              </a:rPr>
              <a:t>································································</a:t>
            </a:r>
            <a:r>
              <a:rPr lang="en-US" altLang="zh-CN" sz="1600">
                <a:latin typeface="Noto Sans S Chinese Medium" panose="020B0600000000000000" charset="-122"/>
                <a:ea typeface="Noto Sans S Chinese Medium" panose="020B0600000000000000" charset="-122"/>
                <a:cs typeface="微软雅黑" panose="020B0503020204020204" charset="-122"/>
                <a:sym typeface="+mn-ea"/>
              </a:rPr>
              <a:t>6</a:t>
            </a:r>
            <a:endParaRPr sz="1600">
              <a:latin typeface="Noto Sans S Chinese Medium" panose="020B0600000000000000" charset="-122"/>
              <a:ea typeface="Noto Sans S Chinese Medium" panose="020B0600000000000000" charset="-122"/>
              <a:cs typeface="微软雅黑" panose="020B0503020204020204" charset="-122"/>
              <a:sym typeface="+mn-ea"/>
            </a:endParaRPr>
          </a:p>
          <a:p>
            <a:pPr marL="12700" fontAlgn="auto">
              <a:lnSpc>
                <a:spcPct val="150000"/>
              </a:lnSpc>
              <a:spcBef>
                <a:spcPts val="100"/>
              </a:spcBef>
            </a:pPr>
            <a:r>
              <a:rPr lang="en-US" altLang="zh-CN" sz="1600">
                <a:latin typeface="Noto Sans S Chinese Medium" panose="020B0600000000000000" charset="-122"/>
                <a:ea typeface="Noto Sans S Chinese Medium" panose="020B0600000000000000" charset="-122"/>
                <a:cs typeface="微软雅黑" panose="020B0503020204020204" charset="-122"/>
                <a:sym typeface="+mn-ea"/>
              </a:rPr>
              <a:t>4.     </a:t>
            </a:r>
            <a:r>
              <a:rPr lang="zh-CN" altLang="en-US" sz="1600">
                <a:latin typeface="Noto Sans S Chinese Medium" panose="020B0600000000000000" charset="-122"/>
                <a:ea typeface="Noto Sans S Chinese Medium" panose="020B0600000000000000" charset="-122"/>
                <a:cs typeface="微软雅黑" panose="020B0503020204020204" charset="-122"/>
                <a:sym typeface="+mn-ea"/>
              </a:rPr>
              <a:t>Hardware specifications</a:t>
            </a:r>
            <a:r>
              <a:rPr lang="zh-CN" altLang="en-US" sz="800">
                <a:latin typeface="Noto Sans S Chinese Medium" panose="020B0600000000000000" charset="-122"/>
                <a:ea typeface="Noto Sans S Chinese Medium" panose="020B0600000000000000" charset="-122"/>
                <a:cs typeface="微软雅黑" panose="020B0503020204020204" charset="-122"/>
                <a:sym typeface="+mn-ea"/>
              </a:rPr>
              <a:t>····························································</a:t>
            </a:r>
            <a:r>
              <a:rPr lang="en-US" altLang="zh-CN" sz="1600">
                <a:latin typeface="Noto Sans S Chinese Medium" panose="020B0600000000000000" charset="-122"/>
                <a:ea typeface="Noto Sans S Chinese Medium" panose="020B0600000000000000" charset="-122"/>
                <a:cs typeface="微软雅黑" panose="020B0503020204020204" charset="-122"/>
                <a:sym typeface="+mn-ea"/>
              </a:rPr>
              <a:t>8</a:t>
            </a:r>
          </a:p>
          <a:p>
            <a:pPr marL="12700" fontAlgn="auto">
              <a:lnSpc>
                <a:spcPct val="150000"/>
              </a:lnSpc>
              <a:spcBef>
                <a:spcPts val="100"/>
              </a:spcBef>
            </a:pPr>
            <a:r>
              <a:rPr lang="en-US" altLang="zh-CN" sz="1600">
                <a:latin typeface="Noto Sans S Chinese Medium" panose="020B0600000000000000" charset="-122"/>
                <a:ea typeface="Noto Sans S Chinese Medium" panose="020B0600000000000000" charset="-122"/>
                <a:cs typeface="微软雅黑" panose="020B0503020204020204" charset="-122"/>
                <a:sym typeface="+mn-ea"/>
              </a:rPr>
              <a:t>5.     Radio frequency  parameters</a:t>
            </a:r>
            <a:r>
              <a:rPr lang="zh-CN" altLang="en-US" sz="800">
                <a:latin typeface="Noto Sans S Chinese Medium" panose="020B0600000000000000" charset="-122"/>
                <a:ea typeface="Noto Sans S Chinese Medium" panose="020B0600000000000000" charset="-122"/>
                <a:cs typeface="微软雅黑" panose="020B0503020204020204" charset="-122"/>
                <a:sym typeface="+mn-ea"/>
              </a:rPr>
              <a:t>····················································</a:t>
            </a:r>
            <a:r>
              <a:rPr lang="en-US" altLang="zh-CN" sz="1600">
                <a:latin typeface="Noto Sans S Chinese Medium" panose="020B0600000000000000" charset="-122"/>
                <a:ea typeface="Noto Sans S Chinese Medium" panose="020B0600000000000000" charset="-122"/>
                <a:cs typeface="微软雅黑" panose="020B0503020204020204" charset="-122"/>
                <a:sym typeface="+mn-ea"/>
              </a:rPr>
              <a:t>8</a:t>
            </a:r>
          </a:p>
          <a:p>
            <a:pPr marL="12700" fontAlgn="auto">
              <a:lnSpc>
                <a:spcPct val="150000"/>
              </a:lnSpc>
              <a:spcBef>
                <a:spcPts val="100"/>
              </a:spcBef>
            </a:pPr>
            <a:r>
              <a:rPr lang="en-US" altLang="zh-CN" sz="1600">
                <a:latin typeface="Noto Sans S Chinese Medium" panose="020B0600000000000000" charset="-122"/>
                <a:ea typeface="Noto Sans S Chinese Medium" panose="020B0600000000000000" charset="-122"/>
                <a:cs typeface="微软雅黑" panose="020B0503020204020204" charset="-122"/>
                <a:sym typeface="+mn-ea"/>
              </a:rPr>
              <a:t>6.     S</a:t>
            </a:r>
            <a:r>
              <a:rPr lang="zh-CN" altLang="en-US" sz="1600">
                <a:latin typeface="Noto Sans S Chinese Medium" panose="020B0600000000000000" charset="-122"/>
                <a:ea typeface="Noto Sans S Chinese Medium" panose="020B0600000000000000" charset="-122"/>
                <a:cs typeface="微软雅黑" panose="020B0503020204020204" charset="-122"/>
                <a:sym typeface="+mn-ea"/>
              </a:rPr>
              <a:t>oftware features</a:t>
            </a:r>
            <a:r>
              <a:rPr lang="zh-CN" altLang="en-US" sz="800">
                <a:latin typeface="Noto Sans S Chinese Medium" panose="020B0600000000000000" charset="-122"/>
                <a:ea typeface="Noto Sans S Chinese Medium" panose="020B0600000000000000" charset="-122"/>
                <a:cs typeface="微软雅黑" panose="020B0503020204020204" charset="-122"/>
                <a:sym typeface="+mn-ea"/>
              </a:rPr>
              <a:t>····································································</a:t>
            </a:r>
            <a:r>
              <a:rPr lang="en-US" altLang="zh-CN" sz="1600">
                <a:latin typeface="Noto Sans S Chinese Medium" panose="020B0600000000000000" charset="-122"/>
                <a:ea typeface="Noto Sans S Chinese Medium" panose="020B0600000000000000" charset="-122"/>
                <a:cs typeface="微软雅黑" panose="020B0503020204020204" charset="-122"/>
                <a:sym typeface="+mn-ea"/>
              </a:rPr>
              <a:t>10</a:t>
            </a:r>
          </a:p>
          <a:p>
            <a:pPr marL="12700" fontAlgn="auto">
              <a:lnSpc>
                <a:spcPct val="150000"/>
              </a:lnSpc>
              <a:spcBef>
                <a:spcPts val="100"/>
              </a:spcBef>
            </a:pPr>
            <a:r>
              <a:rPr lang="en-US" altLang="zh-CN" sz="1600">
                <a:latin typeface="Noto Sans S Chinese Medium" panose="020B0600000000000000" charset="-122"/>
                <a:ea typeface="Noto Sans S Chinese Medium" panose="020B0600000000000000" charset="-122"/>
                <a:cs typeface="微软雅黑" panose="020B0503020204020204" charset="-122"/>
                <a:sym typeface="+mn-ea"/>
              </a:rPr>
              <a:t>7.     </a:t>
            </a:r>
            <a:r>
              <a:rPr lang="zh-CN" altLang="en-US" sz="1600">
                <a:latin typeface="Noto Sans S Chinese Medium" panose="020B0600000000000000" charset="-122"/>
                <a:ea typeface="Noto Sans S Chinese Medium" panose="020B0600000000000000" charset="-122"/>
                <a:cs typeface="微软雅黑" panose="020B0503020204020204" charset="-122"/>
                <a:sym typeface="+mn-ea"/>
              </a:rPr>
              <a:t>Physical properties</a:t>
            </a:r>
            <a:r>
              <a:rPr lang="zh-CN" altLang="en-US" sz="800">
                <a:latin typeface="Noto Sans S Chinese Medium" panose="020B0600000000000000" charset="-122"/>
                <a:ea typeface="Noto Sans S Chinese Medium" panose="020B0600000000000000" charset="-122"/>
                <a:cs typeface="微软雅黑" panose="020B0503020204020204" charset="-122"/>
                <a:sym typeface="+mn-ea"/>
              </a:rPr>
              <a:t>··································································</a:t>
            </a:r>
            <a:r>
              <a:rPr lang="en-US" altLang="zh-CN" sz="1600">
                <a:latin typeface="Noto Sans S Chinese Medium" panose="020B0600000000000000" charset="-122"/>
                <a:ea typeface="Noto Sans S Chinese Medium" panose="020B0600000000000000" charset="-122"/>
                <a:cs typeface="微软雅黑" panose="020B0503020204020204" charset="-122"/>
                <a:sym typeface="+mn-ea"/>
              </a:rPr>
              <a:t>11</a:t>
            </a:r>
            <a:endParaRPr lang="zh-CN" altLang="en-US" sz="1600">
              <a:latin typeface="Noto Sans S Chinese Medium" panose="020B0600000000000000" charset="-122"/>
              <a:ea typeface="Noto Sans S Chinese Medium" panose="020B0600000000000000" charset="-122"/>
              <a:cs typeface="微软雅黑" panose="020B0503020204020204" charset="-122"/>
              <a:sym typeface="+mn-ea"/>
            </a:endParaRPr>
          </a:p>
          <a:p>
            <a:pPr marL="12700" fontAlgn="auto">
              <a:lnSpc>
                <a:spcPct val="150000"/>
              </a:lnSpc>
              <a:spcBef>
                <a:spcPts val="100"/>
              </a:spcBef>
            </a:pPr>
            <a:r>
              <a:rPr lang="en-US" altLang="zh-CN" sz="1600">
                <a:latin typeface="Noto Sans S Chinese Medium" panose="020B0600000000000000" charset="-122"/>
                <a:ea typeface="Noto Sans S Chinese Medium" panose="020B0600000000000000" charset="-122"/>
                <a:cs typeface="微软雅黑" panose="020B0503020204020204" charset="-122"/>
                <a:sym typeface="+mn-ea"/>
              </a:rPr>
              <a:t>8.     C</a:t>
            </a:r>
            <a:r>
              <a:rPr lang="zh-CN" altLang="en-US" sz="1600">
                <a:latin typeface="Noto Sans S Chinese Medium" panose="020B0600000000000000" charset="-122"/>
                <a:ea typeface="Noto Sans S Chinese Medium" panose="020B0600000000000000" charset="-122"/>
                <a:cs typeface="微软雅黑" panose="020B0503020204020204" charset="-122"/>
                <a:sym typeface="+mn-ea"/>
              </a:rPr>
              <a:t>ontact information</a:t>
            </a:r>
            <a:r>
              <a:rPr lang="zh-CN" altLang="en-US" sz="800">
                <a:latin typeface="Noto Sans S Chinese Medium" panose="020B0600000000000000" charset="-122"/>
                <a:ea typeface="Noto Sans S Chinese Medium" panose="020B0600000000000000" charset="-122"/>
                <a:cs typeface="微软雅黑" panose="020B0503020204020204" charset="-122"/>
                <a:sym typeface="+mn-ea"/>
              </a:rPr>
              <a:t>································································</a:t>
            </a:r>
            <a:r>
              <a:rPr lang="en-US" altLang="zh-CN" sz="1600">
                <a:latin typeface="Noto Sans S Chinese Medium" panose="020B0600000000000000" charset="-122"/>
                <a:ea typeface="Noto Sans S Chinese Medium" panose="020B0600000000000000" charset="-122"/>
                <a:cs typeface="微软雅黑" panose="020B0503020204020204" charset="-122"/>
                <a:sym typeface="+mn-ea"/>
              </a:rPr>
              <a:t>11</a:t>
            </a:r>
          </a:p>
          <a:p>
            <a:pPr marL="12700" fontAlgn="auto">
              <a:lnSpc>
                <a:spcPct val="150000"/>
              </a:lnSpc>
              <a:spcBef>
                <a:spcPts val="100"/>
              </a:spcBef>
            </a:pPr>
            <a:endParaRPr lang="en-US" altLang="zh-CN" sz="1600" spc="-185" dirty="0">
              <a:latin typeface="Noto Sans S Chinese Medium" panose="020B0600000000000000" charset="-122"/>
              <a:ea typeface="Noto Sans S Chinese Medium" panose="020B0600000000000000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073741825" name="officeArt object" descr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" y="258445"/>
            <a:ext cx="1171575" cy="376555"/>
          </a:xfrm>
          <a:prstGeom prst="rect">
            <a:avLst/>
          </a:prstGeom>
          <a:ln w="12700" cap="flat">
            <a:noFill/>
            <a:miter lim="400000"/>
            <a:headEnd/>
            <a:tailEnd/>
          </a:ln>
          <a:effectLst/>
        </p:spPr>
      </p:pic>
      <p:sp>
        <p:nvSpPr>
          <p:cNvPr id="30" name="object 3"/>
          <p:cNvSpPr/>
          <p:nvPr/>
        </p:nvSpPr>
        <p:spPr>
          <a:xfrm>
            <a:off x="455294" y="9756140"/>
            <a:ext cx="513715" cy="280035"/>
          </a:xfrm>
          <a:custGeom>
            <a:avLst/>
            <a:gdLst/>
            <a:ahLst/>
            <a:cxnLst/>
            <a:rect l="l" t="t" r="r" b="b"/>
            <a:pathLst>
              <a:path w="513715" h="280034">
                <a:moveTo>
                  <a:pt x="0" y="0"/>
                </a:moveTo>
                <a:lnTo>
                  <a:pt x="513715" y="0"/>
                </a:lnTo>
                <a:lnTo>
                  <a:pt x="513715" y="280034"/>
                </a:lnTo>
                <a:lnTo>
                  <a:pt x="0" y="28003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4"/>
          <p:cNvSpPr/>
          <p:nvPr/>
        </p:nvSpPr>
        <p:spPr>
          <a:xfrm>
            <a:off x="456565" y="9754108"/>
            <a:ext cx="6442075" cy="0"/>
          </a:xfrm>
          <a:custGeom>
            <a:avLst/>
            <a:gdLst/>
            <a:ahLst/>
            <a:cxnLst/>
            <a:rect l="l" t="t" r="r" b="b"/>
            <a:pathLst>
              <a:path w="6442075">
                <a:moveTo>
                  <a:pt x="0" y="0"/>
                </a:moveTo>
                <a:lnTo>
                  <a:pt x="6442075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24"/>
          <p:cNvSpPr txBox="1">
            <a:spLocks noGrp="1"/>
          </p:cNvSpPr>
          <p:nvPr/>
        </p:nvSpPr>
        <p:spPr>
          <a:xfrm>
            <a:off x="657339" y="9834994"/>
            <a:ext cx="109220" cy="121920"/>
          </a:xfrm>
          <a:prstGeom prst="rect">
            <a:avLst/>
          </a:prstGeom>
        </p:spPr>
        <p:txBody>
          <a:bodyPr vert="horz"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>
            <a:lvl1pPr marL="0">
              <a:defRPr sz="900" b="0" i="0">
                <a:solidFill>
                  <a:schemeClr val="bg1"/>
                </a:solidFill>
                <a:latin typeface="Calibri" panose="020F0502020204030204"/>
                <a:ea typeface="+mn-ea"/>
                <a:cs typeface="Calibri" panose="020F0502020204030204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955"/>
              </a:lnSpc>
            </a:pPr>
            <a:fld id="{81D60167-4931-47E6-BA6A-407CBD079E47}" type="slidenum">
              <a:rPr sz="1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fld>
            <a:endParaRPr sz="1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42340" y="9754235"/>
            <a:ext cx="546989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000" spc="-55" dirty="0">
                <a:solidFill>
                  <a:srgbClr val="0556A5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Calibri" panose="020F0502020204030204"/>
                <a:sym typeface="+mn-ea"/>
              </a:rPr>
              <a:t>www.sskycn.com</a:t>
            </a:r>
            <a:endParaRPr lang="zh-CN" altLang="zh-CN" sz="1000" spc="-55" dirty="0">
              <a:solidFill>
                <a:srgbClr val="0556A5"/>
              </a:solidFill>
              <a:latin typeface="Noto Sans S Chinese Medium" panose="020B0600000000000000" charset="-122"/>
              <a:ea typeface="Noto Sans S Chinese Medium" panose="020B0600000000000000" charset="-122"/>
              <a:cs typeface="Calibri" panose="020F0502020204030204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rgbClr val="F3F6F8"/>
            </a:gs>
            <a:gs pos="0">
              <a:srgbClr val="F7F9FA"/>
            </a:gs>
            <a:gs pos="100000">
              <a:srgbClr val="EEF2F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8"/>
          <p:cNvSpPr txBox="1">
            <a:spLocks noGrp="1"/>
          </p:cNvSpPr>
          <p:nvPr/>
        </p:nvSpPr>
        <p:spPr>
          <a:xfrm>
            <a:off x="565785" y="395605"/>
            <a:ext cx="6504940" cy="9948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7400" b="0" i="0">
                <a:solidFill>
                  <a:srgbClr val="0556A5"/>
                </a:solidFill>
                <a:latin typeface="Calibri" panose="020F0502020204030204"/>
                <a:ea typeface="+mj-ea"/>
                <a:cs typeface="Calibri" panose="020F0502020204030204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zh-CN" altLang="en-US" sz="2000" spc="-185" dirty="0"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zh-CN" altLang="en-US" sz="2000" spc="-185" dirty="0"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zh-CN" altLang="en-US" sz="2000" spc="-185" dirty="0"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zh-CN" altLang="en-US" sz="2000" spc="-185" dirty="0"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zh-CN" altLang="en-US" sz="2000" spc="-185" dirty="0"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zh-CN" altLang="en-US" sz="2000" spc="-185" dirty="0"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zh-CN" altLang="en-US" sz="2000" spc="-185" dirty="0"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zh-CN" altLang="en-US" sz="2000" spc="-185" dirty="0"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zh-CN" altLang="en-US" sz="2000" spc="-185" dirty="0"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zh-CN" altLang="en-US" sz="2000" spc="-185" dirty="0"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zh-CN" altLang="en-US" sz="2000" spc="-185" dirty="0"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zh-CN" altLang="en-US" sz="2000" spc="-185" dirty="0"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zh-CN" altLang="en-US" sz="2000" spc="-185" dirty="0"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pPr marL="12700" algn="just" fontAlgn="auto">
              <a:lnSpc>
                <a:spcPct val="150000"/>
              </a:lnSpc>
              <a:spcBef>
                <a:spcPts val="100"/>
              </a:spcBef>
            </a:pPr>
            <a:r>
              <a:rPr lang="en-US" altLang="zh-CN" sz="2000" dirty="0">
                <a:solidFill>
                  <a:srgbClr val="0070C0"/>
                </a:solidFill>
                <a:latin typeface="Noto Sans S Chinese Bold" panose="020B0800000000000000" charset="-122"/>
                <a:ea typeface="Noto Sans S Chinese Bold" panose="020B0800000000000000" charset="-122"/>
                <a:cs typeface="Noto Sans S Chinese Bold" panose="020B0800000000000000" charset="-122"/>
                <a:sym typeface="+mn-ea"/>
              </a:rPr>
              <a:t>BL270Q - </a:t>
            </a:r>
            <a:r>
              <a:rPr sz="2000" dirty="0">
                <a:solidFill>
                  <a:srgbClr val="0070C0"/>
                </a:solidFill>
                <a:latin typeface="Noto Sans S Chinese Bold" panose="020B0800000000000000" charset="-122"/>
                <a:ea typeface="Noto Sans S Chinese Bold" panose="020B0800000000000000" charset="-122"/>
                <a:cs typeface="Noto Sans S Chinese Bold" panose="020B0800000000000000" charset="-122"/>
                <a:sym typeface="+mn-ea"/>
              </a:rPr>
              <a:t>Wireless access point</a:t>
            </a:r>
          </a:p>
          <a:p>
            <a:pPr marL="12700" indent="457200" algn="just" fontAlgn="auto">
              <a:lnSpc>
                <a:spcPct val="150000"/>
              </a:lnSpc>
              <a:spcBef>
                <a:spcPts val="100"/>
              </a:spcBef>
            </a:pPr>
            <a:r>
              <a:rPr sz="1400">
                <a:solidFill>
                  <a:schemeClr val="tx1">
                    <a:lumMod val="75000"/>
                    <a:lumOff val="25000"/>
                  </a:schemeClr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微软雅黑" panose="020B0503020204020204" charset="-122"/>
                <a:sym typeface="+mn-ea"/>
              </a:rPr>
              <a:t>The BL270Q is a high-performance, high-speed, high-power indoor dual-band 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微软雅黑" panose="020B0503020204020204" charset="-122"/>
                <a:sym typeface="+mn-ea"/>
              </a:rPr>
              <a:t>ceiling AP</a:t>
            </a:r>
            <a:r>
              <a:rPr sz="1400">
                <a:solidFill>
                  <a:schemeClr val="tx1">
                    <a:lumMod val="75000"/>
                    <a:lumOff val="25000"/>
                  </a:schemeClr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微软雅黑" panose="020B0503020204020204" charset="-122"/>
                <a:sym typeface="+mn-ea"/>
              </a:rPr>
              <a:t> that can provide 2.4G and 5GHz dual-band wireless services, providing a cleaner wireless environment and more stable wireless access. Support intelligent channel analysis and automatic selection of optimal channel, suitable for dense distribution of wireless network coverage.</a:t>
            </a:r>
          </a:p>
          <a:p>
            <a:pPr marL="12700" indent="457200" algn="just" fontAlgn="auto">
              <a:lnSpc>
                <a:spcPct val="150000"/>
              </a:lnSpc>
              <a:spcBef>
                <a:spcPts val="100"/>
              </a:spcBef>
            </a:pPr>
            <a:r>
              <a:rPr sz="1400">
                <a:solidFill>
                  <a:schemeClr val="tx1">
                    <a:lumMod val="75000"/>
                    <a:lumOff val="25000"/>
                  </a:schemeClr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微软雅黑" panose="020B0503020204020204" charset="-122"/>
                <a:sym typeface="+mn-ea"/>
              </a:rPr>
              <a:t>BL270Q is mainly applied to schools, hospitals, stations, cafes, hotel lobbies, large office Spaces, large shopping malls and other densely populated places as WiFi coverage.</a:t>
            </a:r>
          </a:p>
          <a:p>
            <a:pPr marL="12700" lvl="0" indent="0" algn="just" fontAlgn="auto">
              <a:lnSpc>
                <a:spcPct val="150000"/>
              </a:lnSpc>
              <a:spcBef>
                <a:spcPts val="100"/>
              </a:spcBef>
              <a:buNone/>
            </a:pPr>
            <a:endParaRPr lang="zh-CN" altLang="en-US" sz="2000" spc="-185" dirty="0">
              <a:solidFill>
                <a:srgbClr val="0070C0"/>
              </a:solidFill>
              <a:latin typeface="Noto Sans S Chinese Bold" panose="020B0800000000000000" charset="-122"/>
              <a:ea typeface="Noto Sans S Chinese Bold" panose="020B0800000000000000" charset="-122"/>
              <a:cs typeface="Noto Sans S Chinese Regular" panose="020B0500000000000000" charset="-122"/>
            </a:endParaRPr>
          </a:p>
          <a:p>
            <a:pPr marL="12700" lvl="0" indent="0" algn="just" fontAlgn="auto">
              <a:lnSpc>
                <a:spcPct val="150000"/>
              </a:lnSpc>
              <a:spcBef>
                <a:spcPts val="100"/>
              </a:spcBef>
              <a:buNone/>
            </a:pPr>
            <a:endParaRPr lang="zh-CN" altLang="en-US" sz="2000" spc="-185" dirty="0">
              <a:solidFill>
                <a:srgbClr val="0070C0"/>
              </a:solidFill>
              <a:latin typeface="Noto Sans S Chinese Bold" panose="020B0800000000000000" charset="-122"/>
              <a:ea typeface="Noto Sans S Chinese Bold" panose="020B0800000000000000" charset="-122"/>
              <a:cs typeface="Noto Sans S Chinese Regular" panose="020B0500000000000000" charset="-122"/>
            </a:endParaRPr>
          </a:p>
          <a:p>
            <a:pPr marL="12700" lvl="0" indent="0" algn="just" fontAlgn="auto">
              <a:lnSpc>
                <a:spcPct val="150000"/>
              </a:lnSpc>
              <a:spcBef>
                <a:spcPts val="100"/>
              </a:spcBef>
              <a:buNone/>
            </a:pPr>
            <a:endParaRPr lang="zh-CN" altLang="en-US" sz="2000" spc="-185" dirty="0">
              <a:solidFill>
                <a:srgbClr val="0070C0"/>
              </a:solidFill>
              <a:latin typeface="Noto Sans S Chinese Bold" panose="020B0800000000000000" charset="-122"/>
              <a:ea typeface="Noto Sans S Chinese Bold" panose="020B0800000000000000" charset="-122"/>
              <a:cs typeface="Noto Sans S Chinese Regular" panose="020B0500000000000000" charset="-122"/>
            </a:endParaRPr>
          </a:p>
          <a:p>
            <a:pPr marL="12700" lvl="0" indent="0" algn="just" fontAlgn="auto">
              <a:lnSpc>
                <a:spcPct val="150000"/>
              </a:lnSpc>
              <a:spcBef>
                <a:spcPts val="100"/>
              </a:spcBef>
              <a:buNone/>
            </a:pPr>
            <a:endParaRPr lang="zh-CN" altLang="en-US" sz="2000" spc="-185" dirty="0">
              <a:solidFill>
                <a:srgbClr val="0070C0"/>
              </a:solidFill>
              <a:latin typeface="Noto Sans S Chinese Bold" panose="020B0800000000000000" charset="-122"/>
              <a:ea typeface="Noto Sans S Chinese Bold" panose="020B0800000000000000" charset="-122"/>
              <a:cs typeface="Noto Sans S Chinese Regular" panose="020B0500000000000000" charset="-122"/>
            </a:endParaRPr>
          </a:p>
          <a:p>
            <a:pPr marL="12700" lvl="0" indent="0" algn="just" fontAlgn="auto">
              <a:lnSpc>
                <a:spcPct val="150000"/>
              </a:lnSpc>
              <a:spcBef>
                <a:spcPts val="100"/>
              </a:spcBef>
              <a:buNone/>
            </a:pPr>
            <a:endParaRPr lang="zh-CN" altLang="en-US" sz="2000" spc="-185" dirty="0">
              <a:solidFill>
                <a:srgbClr val="0070C0"/>
              </a:solidFill>
              <a:latin typeface="Noto Sans S Chinese Bold" panose="020B0800000000000000" charset="-122"/>
              <a:ea typeface="Noto Sans S Chinese Bold" panose="020B0800000000000000" charset="-122"/>
              <a:cs typeface="Noto Sans S Chinese Regular" panose="020B0500000000000000" charset="-122"/>
            </a:endParaRPr>
          </a:p>
        </p:txBody>
      </p:sp>
      <p:sp>
        <p:nvSpPr>
          <p:cNvPr id="30" name="object 3"/>
          <p:cNvSpPr/>
          <p:nvPr/>
        </p:nvSpPr>
        <p:spPr>
          <a:xfrm>
            <a:off x="455294" y="9756140"/>
            <a:ext cx="513715" cy="280035"/>
          </a:xfrm>
          <a:custGeom>
            <a:avLst/>
            <a:gdLst/>
            <a:ahLst/>
            <a:cxnLst/>
            <a:rect l="l" t="t" r="r" b="b"/>
            <a:pathLst>
              <a:path w="513715" h="280034">
                <a:moveTo>
                  <a:pt x="0" y="0"/>
                </a:moveTo>
                <a:lnTo>
                  <a:pt x="513715" y="0"/>
                </a:lnTo>
                <a:lnTo>
                  <a:pt x="513715" y="280034"/>
                </a:lnTo>
                <a:lnTo>
                  <a:pt x="0" y="28003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4"/>
          <p:cNvSpPr/>
          <p:nvPr/>
        </p:nvSpPr>
        <p:spPr>
          <a:xfrm>
            <a:off x="456565" y="9754108"/>
            <a:ext cx="6442075" cy="0"/>
          </a:xfrm>
          <a:custGeom>
            <a:avLst/>
            <a:gdLst/>
            <a:ahLst/>
            <a:cxnLst/>
            <a:rect l="l" t="t" r="r" b="b"/>
            <a:pathLst>
              <a:path w="6442075">
                <a:moveTo>
                  <a:pt x="0" y="0"/>
                </a:moveTo>
                <a:lnTo>
                  <a:pt x="6442075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24"/>
          <p:cNvSpPr txBox="1">
            <a:spLocks noGrp="1"/>
          </p:cNvSpPr>
          <p:nvPr/>
        </p:nvSpPr>
        <p:spPr>
          <a:xfrm>
            <a:off x="657339" y="9835629"/>
            <a:ext cx="109220" cy="121920"/>
          </a:xfrm>
          <a:prstGeom prst="rect">
            <a:avLst/>
          </a:prstGeom>
        </p:spPr>
        <p:txBody>
          <a:bodyPr vert="horz"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>
            <a:lvl1pPr marL="0">
              <a:defRPr sz="900" b="0" i="0">
                <a:solidFill>
                  <a:schemeClr val="bg1"/>
                </a:solidFill>
                <a:latin typeface="Calibri" panose="020F0502020204030204"/>
                <a:ea typeface="+mn-ea"/>
                <a:cs typeface="Calibri" panose="020F0502020204030204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955"/>
              </a:lnSpc>
            </a:pPr>
            <a:fld id="{81D60167-4931-47E6-BA6A-407CBD079E47}" type="slidenum">
              <a:rPr sz="1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fld>
            <a:endParaRPr sz="1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矩形: 圆角 16"/>
          <p:cNvSpPr/>
          <p:nvPr/>
        </p:nvSpPr>
        <p:spPr>
          <a:xfrm>
            <a:off x="565785" y="452120"/>
            <a:ext cx="549910" cy="518160"/>
          </a:xfrm>
          <a:prstGeom prst="roundRect">
            <a:avLst>
              <a:gd name="adj" fmla="val 14676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阿里汉仪智能黑体" panose="00020600040101010101" pitchFamily="18" charset="-122"/>
                <a:cs typeface="Aharoni" panose="02010803020104030203" pitchFamily="2" charset="-79"/>
              </a:rPr>
              <a:t>01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1115858" y="511505"/>
            <a:ext cx="298767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6089"/>
                </a:solidFill>
                <a:effectLst/>
                <a:uLnTx/>
                <a:uFillTx/>
                <a:latin typeface="Noto Sans S Chinese Medium" panose="020B0600000000000000" charset="-122"/>
                <a:ea typeface="Noto Sans S Chinese Medium" panose="020B0600000000000000" charset="-122"/>
                <a:cs typeface="+mn-ea"/>
                <a:sym typeface="+mn-lt"/>
              </a:rPr>
              <a:t>Product characteristics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969010" y="9756140"/>
            <a:ext cx="546989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000" spc="-55" dirty="0">
                <a:solidFill>
                  <a:srgbClr val="0556A5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Calibri" panose="020F0502020204030204"/>
                <a:sym typeface="+mn-ea"/>
              </a:rPr>
              <a:t>www.sskycn.com</a:t>
            </a:r>
            <a:endParaRPr lang="zh-CN" altLang="zh-CN" sz="1000" spc="-55" dirty="0">
              <a:solidFill>
                <a:srgbClr val="0556A5"/>
              </a:solidFill>
              <a:latin typeface="Noto Sans S Chinese Medium" panose="020B0600000000000000" charset="-122"/>
              <a:ea typeface="Noto Sans S Chinese Medium" panose="020B0600000000000000" charset="-122"/>
              <a:cs typeface="Calibri" panose="020F0502020204030204"/>
              <a:sym typeface="+mn-ea"/>
            </a:endParaRPr>
          </a:p>
        </p:txBody>
      </p:sp>
      <p:pic>
        <p:nvPicPr>
          <p:cNvPr id="3" name="图片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3172" y="1368425"/>
            <a:ext cx="2590800" cy="251396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rgbClr val="F3F6F8"/>
            </a:gs>
            <a:gs pos="0">
              <a:srgbClr val="F7F9FA"/>
            </a:gs>
            <a:gs pos="100000">
              <a:srgbClr val="EEF2F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8"/>
          <p:cNvSpPr txBox="1">
            <a:spLocks noGrp="1"/>
          </p:cNvSpPr>
          <p:nvPr/>
        </p:nvSpPr>
        <p:spPr>
          <a:xfrm>
            <a:off x="565785" y="395605"/>
            <a:ext cx="6504940" cy="5678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7400" b="0" i="0">
                <a:solidFill>
                  <a:srgbClr val="0556A5"/>
                </a:solidFill>
                <a:latin typeface="Calibri" panose="020F0502020204030204"/>
                <a:ea typeface="+mj-ea"/>
                <a:cs typeface="Calibri" panose="020F0502020204030204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zh-CN" altLang="en-US" sz="2000" spc="-185" dirty="0"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zh-CN" altLang="en-US" sz="2000" spc="-185" dirty="0"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zh-CN" altLang="en-US" sz="2000" spc="-185" dirty="0"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zh-CN" altLang="en-US" sz="2000" spc="-185" dirty="0"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zh-CN" altLang="en-US" sz="2000" spc="-185" dirty="0"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zh-CN" altLang="en-US" sz="2000" spc="-185" dirty="0"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zh-CN" altLang="en-US" sz="2000" spc="-185" dirty="0"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zh-CN" altLang="en-US" sz="2000" spc="-185" dirty="0"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zh-CN" altLang="en-US" sz="2000" spc="-185" dirty="0"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altLang="zh-CN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altLang="zh-CN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altLang="zh-CN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altLang="zh-CN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altLang="zh-CN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altLang="zh-CN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lvl="0" indent="0" algn="just" fontAlgn="auto">
              <a:lnSpc>
                <a:spcPct val="150000"/>
              </a:lnSpc>
              <a:spcBef>
                <a:spcPts val="100"/>
              </a:spcBef>
              <a:buNone/>
            </a:pPr>
            <a:endParaRPr lang="zh-CN" altLang="en-US" sz="2000" spc="-185" dirty="0">
              <a:solidFill>
                <a:srgbClr val="0070C0"/>
              </a:solidFill>
              <a:latin typeface="Noto Sans S Chinese Bold" panose="020B0800000000000000" charset="-122"/>
              <a:ea typeface="Noto Sans S Chinese Bold" panose="020B0800000000000000" charset="-122"/>
              <a:cs typeface="Noto Sans S Chinese Regular" panose="020B0500000000000000" charset="-122"/>
            </a:endParaRPr>
          </a:p>
          <a:p>
            <a:pPr marL="12700" lvl="0" indent="0" algn="just" fontAlgn="auto">
              <a:lnSpc>
                <a:spcPct val="150000"/>
              </a:lnSpc>
              <a:spcBef>
                <a:spcPts val="100"/>
              </a:spcBef>
              <a:buNone/>
            </a:pPr>
            <a:endParaRPr lang="zh-CN" altLang="en-US" sz="2000" spc="-185" dirty="0">
              <a:solidFill>
                <a:srgbClr val="0070C0"/>
              </a:solidFill>
              <a:latin typeface="Noto Sans S Chinese Bold" panose="020B0800000000000000" charset="-122"/>
              <a:ea typeface="Noto Sans S Chinese Bold" panose="020B0800000000000000" charset="-122"/>
              <a:cs typeface="Noto Sans S Chinese Regular" panose="020B0500000000000000" charset="-122"/>
            </a:endParaRPr>
          </a:p>
          <a:p>
            <a:pPr marL="12700" lvl="0" indent="0" algn="just" fontAlgn="auto">
              <a:lnSpc>
                <a:spcPct val="150000"/>
              </a:lnSpc>
              <a:spcBef>
                <a:spcPts val="100"/>
              </a:spcBef>
              <a:buNone/>
            </a:pPr>
            <a:endParaRPr lang="zh-CN" altLang="en-US" sz="2000" spc="-185" dirty="0">
              <a:solidFill>
                <a:srgbClr val="0070C0"/>
              </a:solidFill>
              <a:latin typeface="Noto Sans S Chinese Bold" panose="020B0800000000000000" charset="-122"/>
              <a:ea typeface="Noto Sans S Chinese Bold" panose="020B0800000000000000" charset="-122"/>
              <a:cs typeface="Noto Sans S Chinese Regular" panose="020B0500000000000000" charset="-122"/>
            </a:endParaRPr>
          </a:p>
        </p:txBody>
      </p:sp>
      <p:sp>
        <p:nvSpPr>
          <p:cNvPr id="30" name="object 3"/>
          <p:cNvSpPr/>
          <p:nvPr/>
        </p:nvSpPr>
        <p:spPr>
          <a:xfrm>
            <a:off x="455294" y="9756140"/>
            <a:ext cx="513715" cy="280035"/>
          </a:xfrm>
          <a:custGeom>
            <a:avLst/>
            <a:gdLst/>
            <a:ahLst/>
            <a:cxnLst/>
            <a:rect l="l" t="t" r="r" b="b"/>
            <a:pathLst>
              <a:path w="513715" h="280034">
                <a:moveTo>
                  <a:pt x="0" y="0"/>
                </a:moveTo>
                <a:lnTo>
                  <a:pt x="513715" y="0"/>
                </a:lnTo>
                <a:lnTo>
                  <a:pt x="513715" y="280034"/>
                </a:lnTo>
                <a:lnTo>
                  <a:pt x="0" y="28003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4"/>
          <p:cNvSpPr/>
          <p:nvPr/>
        </p:nvSpPr>
        <p:spPr>
          <a:xfrm>
            <a:off x="456565" y="9754108"/>
            <a:ext cx="6442075" cy="0"/>
          </a:xfrm>
          <a:custGeom>
            <a:avLst/>
            <a:gdLst/>
            <a:ahLst/>
            <a:cxnLst/>
            <a:rect l="l" t="t" r="r" b="b"/>
            <a:pathLst>
              <a:path w="6442075">
                <a:moveTo>
                  <a:pt x="0" y="0"/>
                </a:moveTo>
                <a:lnTo>
                  <a:pt x="6442075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24"/>
          <p:cNvSpPr txBox="1">
            <a:spLocks noGrp="1"/>
          </p:cNvSpPr>
          <p:nvPr/>
        </p:nvSpPr>
        <p:spPr>
          <a:xfrm>
            <a:off x="657339" y="9835629"/>
            <a:ext cx="109220" cy="121920"/>
          </a:xfrm>
          <a:prstGeom prst="rect">
            <a:avLst/>
          </a:prstGeom>
        </p:spPr>
        <p:txBody>
          <a:bodyPr vert="horz"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>
            <a:lvl1pPr marL="0">
              <a:defRPr sz="900" b="0" i="0">
                <a:solidFill>
                  <a:schemeClr val="bg1"/>
                </a:solidFill>
                <a:latin typeface="Calibri" panose="020F0502020204030204"/>
                <a:ea typeface="+mn-ea"/>
                <a:cs typeface="Calibri" panose="020F0502020204030204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955"/>
              </a:lnSpc>
            </a:pPr>
            <a:fld id="{81D60167-4931-47E6-BA6A-407CBD079E47}" type="slidenum">
              <a:rPr sz="1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fld>
            <a:endParaRPr sz="1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矩形: 圆角 16"/>
          <p:cNvSpPr/>
          <p:nvPr/>
        </p:nvSpPr>
        <p:spPr>
          <a:xfrm>
            <a:off x="567055" y="395605"/>
            <a:ext cx="548640" cy="517525"/>
          </a:xfrm>
          <a:prstGeom prst="roundRect">
            <a:avLst>
              <a:gd name="adj" fmla="val 14676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阿里汉仪智能黑体" panose="00020600040101010101" pitchFamily="18" charset="-122"/>
                <a:cs typeface="Aharoni" panose="02010803020104030203" pitchFamily="2" charset="-79"/>
              </a:rPr>
              <a:t>02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1115858" y="454990"/>
            <a:ext cx="156781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6089"/>
                </a:solidFill>
                <a:effectLst/>
                <a:uLnTx/>
                <a:uFillTx/>
                <a:latin typeface="Noto Sans S Chinese Medium" panose="020B0600000000000000" charset="-122"/>
                <a:ea typeface="Noto Sans S Chinese Medium" panose="020B0600000000000000" charset="-122"/>
                <a:cs typeface="+mn-ea"/>
                <a:sym typeface="+mn-lt"/>
              </a:rPr>
              <a:t>Packing list</a:t>
            </a:r>
          </a:p>
        </p:txBody>
      </p:sp>
      <p:pic>
        <p:nvPicPr>
          <p:cNvPr id="25" name="图片 24" descr="dianyuan-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8180" y="2601595"/>
            <a:ext cx="1306830" cy="953770"/>
          </a:xfrm>
          <a:prstGeom prst="rect">
            <a:avLst/>
          </a:prstGeom>
        </p:spPr>
      </p:pic>
      <p:pic>
        <p:nvPicPr>
          <p:cNvPr id="26" name="图片 25" descr="wangxian-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695" y="5634990"/>
            <a:ext cx="1522095" cy="1450975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969010" y="9756140"/>
            <a:ext cx="546989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000" spc="-55" dirty="0">
                <a:solidFill>
                  <a:srgbClr val="0556A5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Calibri" panose="020F0502020204030204"/>
                <a:sym typeface="+mn-ea"/>
              </a:rPr>
              <a:t>www.sskycn.com</a:t>
            </a:r>
            <a:endParaRPr lang="zh-CN" altLang="zh-CN" sz="1000" spc="-55" dirty="0">
              <a:solidFill>
                <a:srgbClr val="0556A5"/>
              </a:solidFill>
              <a:latin typeface="Noto Sans S Chinese Medium" panose="020B0600000000000000" charset="-122"/>
              <a:ea typeface="Noto Sans S Chinese Medium" panose="020B0600000000000000" charset="-122"/>
              <a:cs typeface="Calibri" panose="020F0502020204030204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11555" y="3817620"/>
            <a:ext cx="15557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accent4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BL270Q</a:t>
            </a:r>
            <a:r>
              <a:rPr lang="zh-CN" altLang="zh-CN">
                <a:solidFill>
                  <a:schemeClr val="accent4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 </a:t>
            </a:r>
            <a:r>
              <a:rPr lang="zh-CN" altLang="en-US">
                <a:solidFill>
                  <a:schemeClr val="accent4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  <a:sym typeface="+mn-ea"/>
              </a:rPr>
              <a:t>×</a:t>
            </a:r>
            <a:r>
              <a:rPr lang="en-US" altLang="zh-CN">
                <a:solidFill>
                  <a:schemeClr val="accent4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  <a:sym typeface="+mn-ea"/>
              </a:rPr>
              <a:t>1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065270" y="3817620"/>
            <a:ext cx="21532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solidFill>
                  <a:schemeClr val="accent4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  <a:sym typeface="+mn-ea"/>
              </a:rPr>
              <a:t>Power adapter×</a:t>
            </a:r>
            <a:r>
              <a:rPr lang="en-US" altLang="zh-CN">
                <a:solidFill>
                  <a:schemeClr val="accent4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  <a:sym typeface="+mn-ea"/>
              </a:rPr>
              <a:t>1</a:t>
            </a:r>
            <a:r>
              <a:rPr lang="zh-CN" altLang="en-US">
                <a:solidFill>
                  <a:schemeClr val="accent4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  <a:sym typeface="+mn-ea"/>
              </a:rPr>
              <a:t>（</a:t>
            </a:r>
            <a:r>
              <a:rPr lang="en-US" altLang="zh-CN">
                <a:solidFill>
                  <a:schemeClr val="accent4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  <a:sym typeface="+mn-ea"/>
              </a:rPr>
              <a:t>48V0.5A)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143000" y="7267575"/>
            <a:ext cx="12928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chemeClr val="accent4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  <a:sym typeface="+mn-ea"/>
              </a:rPr>
              <a:t>Cable</a:t>
            </a:r>
            <a:r>
              <a:rPr lang="zh-CN" altLang="en-US">
                <a:solidFill>
                  <a:schemeClr val="accent4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  <a:sym typeface="+mn-ea"/>
              </a:rPr>
              <a:t>×</a:t>
            </a:r>
            <a:r>
              <a:rPr lang="en-US" altLang="zh-CN">
                <a:solidFill>
                  <a:schemeClr val="accent4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  <a:sym typeface="+mn-ea"/>
              </a:rPr>
              <a:t>1</a:t>
            </a:r>
          </a:p>
          <a:p>
            <a:pPr algn="ctr"/>
            <a:r>
              <a:rPr lang="zh-CN" altLang="en-US">
                <a:solidFill>
                  <a:schemeClr val="accent4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  <a:sym typeface="+mn-ea"/>
              </a:rPr>
              <a:t>（</a:t>
            </a:r>
            <a:r>
              <a:rPr>
                <a:solidFill>
                  <a:schemeClr val="accent4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  <a:sym typeface="+mn-ea"/>
              </a:rPr>
              <a:t>1 meter</a:t>
            </a:r>
            <a:r>
              <a:rPr lang="zh-CN" altLang="en-US">
                <a:solidFill>
                  <a:schemeClr val="accent4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  <a:sym typeface="+mn-ea"/>
              </a:rPr>
              <a:t>）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637280" y="7267575"/>
            <a:ext cx="30079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accent4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  <a:sym typeface="+mn-ea"/>
              </a:rPr>
              <a:t>Product specification×</a:t>
            </a:r>
            <a:r>
              <a:rPr lang="en-US" altLang="zh-CN">
                <a:solidFill>
                  <a:schemeClr val="accent4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  <a:sym typeface="+mn-ea"/>
              </a:rPr>
              <a:t>1</a:t>
            </a:r>
          </a:p>
        </p:txBody>
      </p:sp>
      <p:pic>
        <p:nvPicPr>
          <p:cNvPr id="8" name="图片 7" descr="微信图片_202102251758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9620" y="6192520"/>
            <a:ext cx="1124585" cy="893445"/>
          </a:xfrm>
          <a:prstGeom prst="rect">
            <a:avLst/>
          </a:prstGeom>
        </p:spPr>
      </p:pic>
      <p:pic>
        <p:nvPicPr>
          <p:cNvPr id="6" name="图片 5" descr="BL270Q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590" y="1740535"/>
            <a:ext cx="2011045" cy="20770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rgbClr val="F3F6F8"/>
            </a:gs>
            <a:gs pos="0">
              <a:srgbClr val="F7F9FA"/>
            </a:gs>
            <a:gs pos="100000">
              <a:srgbClr val="EEF2F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3"/>
          <p:cNvSpPr/>
          <p:nvPr/>
        </p:nvSpPr>
        <p:spPr>
          <a:xfrm>
            <a:off x="455294" y="9756140"/>
            <a:ext cx="513715" cy="280035"/>
          </a:xfrm>
          <a:custGeom>
            <a:avLst/>
            <a:gdLst/>
            <a:ahLst/>
            <a:cxnLst/>
            <a:rect l="l" t="t" r="r" b="b"/>
            <a:pathLst>
              <a:path w="513715" h="280034">
                <a:moveTo>
                  <a:pt x="0" y="0"/>
                </a:moveTo>
                <a:lnTo>
                  <a:pt x="513715" y="0"/>
                </a:lnTo>
                <a:lnTo>
                  <a:pt x="513715" y="280034"/>
                </a:lnTo>
                <a:lnTo>
                  <a:pt x="0" y="28003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4"/>
          <p:cNvSpPr/>
          <p:nvPr/>
        </p:nvSpPr>
        <p:spPr>
          <a:xfrm>
            <a:off x="456565" y="9754108"/>
            <a:ext cx="6442075" cy="0"/>
          </a:xfrm>
          <a:custGeom>
            <a:avLst/>
            <a:gdLst/>
            <a:ahLst/>
            <a:cxnLst/>
            <a:rect l="l" t="t" r="r" b="b"/>
            <a:pathLst>
              <a:path w="6442075">
                <a:moveTo>
                  <a:pt x="0" y="0"/>
                </a:moveTo>
                <a:lnTo>
                  <a:pt x="6442075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24"/>
          <p:cNvSpPr txBox="1">
            <a:spLocks noGrp="1"/>
          </p:cNvSpPr>
          <p:nvPr/>
        </p:nvSpPr>
        <p:spPr>
          <a:xfrm>
            <a:off x="657974" y="9848964"/>
            <a:ext cx="109220" cy="121920"/>
          </a:xfrm>
          <a:prstGeom prst="rect">
            <a:avLst/>
          </a:prstGeom>
        </p:spPr>
        <p:txBody>
          <a:bodyPr vert="horz"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>
            <a:lvl1pPr marL="0">
              <a:defRPr sz="900" b="0" i="0">
                <a:solidFill>
                  <a:schemeClr val="bg1"/>
                </a:solidFill>
                <a:latin typeface="Calibri" panose="020F0502020204030204"/>
                <a:ea typeface="+mn-ea"/>
                <a:cs typeface="Calibri" panose="020F0502020204030204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955"/>
              </a:lnSpc>
            </a:pPr>
            <a:fld id="{81D60167-4931-47E6-BA6A-407CBD079E47}" type="slidenum">
              <a:rPr sz="1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fld>
            <a:endParaRPr sz="1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object 8"/>
          <p:cNvSpPr txBox="1">
            <a:spLocks noGrp="1"/>
          </p:cNvSpPr>
          <p:nvPr/>
        </p:nvSpPr>
        <p:spPr>
          <a:xfrm>
            <a:off x="455295" y="1120140"/>
            <a:ext cx="6392545" cy="258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7400" b="0" i="0">
                <a:solidFill>
                  <a:srgbClr val="0556A5"/>
                </a:solidFill>
                <a:latin typeface="Calibri" panose="020F0502020204030204"/>
                <a:ea typeface="+mj-ea"/>
                <a:cs typeface="Calibri" panose="020F0502020204030204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1600" spc="-185" dirty="0">
                <a:latin typeface="Noto Sans S Chinese Bold" panose="020B0800000000000000" charset="-122"/>
                <a:ea typeface="Noto Sans S Chinese Bold" panose="020B0800000000000000" charset="-122"/>
                <a:cs typeface="Noto Sans S Chinese Regular" panose="020B0500000000000000" charset="-122"/>
              </a:rPr>
              <a:t>1. </a:t>
            </a:r>
            <a:r>
              <a:rPr lang="zh-CN" altLang="en-US" sz="1600" spc="-185" dirty="0">
                <a:latin typeface="Noto Sans S Chinese Bold" panose="020B0800000000000000" charset="-122"/>
                <a:ea typeface="Noto Sans S Chinese Bold" panose="020B0800000000000000" charset="-122"/>
                <a:cs typeface="Noto Sans S Chinese Regular" panose="020B0500000000000000" charset="-122"/>
              </a:rPr>
              <a:t>Office, classroom </a:t>
            </a:r>
            <a:r>
              <a:rPr lang="en-US" altLang="zh-CN" sz="1600" spc="-185" dirty="0">
                <a:latin typeface="Noto Sans S Chinese Bold" panose="020B0800000000000000" charset="-122"/>
                <a:ea typeface="Noto Sans S Chinese Bold" panose="020B0800000000000000" charset="-122"/>
                <a:cs typeface="Noto Sans S Chinese Regular" panose="020B0500000000000000" charset="-122"/>
              </a:rPr>
              <a:t> </a:t>
            </a:r>
            <a:r>
              <a:rPr lang="zh-CN" altLang="en-US" sz="1600" spc="-185" dirty="0">
                <a:latin typeface="Noto Sans S Chinese Bold" panose="020B0800000000000000" charset="-122"/>
                <a:ea typeface="Noto Sans S Chinese Bold" panose="020B0800000000000000" charset="-122"/>
                <a:cs typeface="Noto Sans S Chinese Regular" panose="020B0500000000000000" charset="-122"/>
              </a:rPr>
              <a:t>and </a:t>
            </a:r>
            <a:r>
              <a:rPr lang="en-US" altLang="zh-CN" sz="1600" spc="-185" dirty="0">
                <a:latin typeface="Noto Sans S Chinese Bold" panose="020B0800000000000000" charset="-122"/>
                <a:ea typeface="Noto Sans S Chinese Bold" panose="020B0800000000000000" charset="-122"/>
                <a:cs typeface="Noto Sans S Chinese Regular" panose="020B0500000000000000" charset="-122"/>
              </a:rPr>
              <a:t> </a:t>
            </a:r>
            <a:r>
              <a:rPr lang="zh-CN" altLang="en-US" sz="1600" spc="-185" dirty="0">
                <a:latin typeface="Noto Sans S Chinese Bold" panose="020B0800000000000000" charset="-122"/>
                <a:ea typeface="Noto Sans S Chinese Bold" panose="020B0800000000000000" charset="-122"/>
                <a:cs typeface="Noto Sans S Chinese Regular" panose="020B0500000000000000" charset="-122"/>
              </a:rPr>
              <a:t>other </a:t>
            </a:r>
            <a:r>
              <a:rPr lang="en-US" altLang="zh-CN" sz="1600" spc="-185" dirty="0">
                <a:latin typeface="Noto Sans S Chinese Bold" panose="020B0800000000000000" charset="-122"/>
                <a:ea typeface="Noto Sans S Chinese Bold" panose="020B0800000000000000" charset="-122"/>
                <a:cs typeface="Noto Sans S Chinese Regular" panose="020B0500000000000000" charset="-122"/>
              </a:rPr>
              <a:t> </a:t>
            </a:r>
            <a:r>
              <a:rPr lang="zh-CN" altLang="en-US" sz="1600" spc="-185" dirty="0">
                <a:latin typeface="Noto Sans S Chinese Bold" panose="020B0800000000000000" charset="-122"/>
                <a:ea typeface="Noto Sans S Chinese Bold" panose="020B0800000000000000" charset="-122"/>
                <a:cs typeface="Noto Sans S Chinese Regular" panose="020B0500000000000000" charset="-122"/>
              </a:rPr>
              <a:t>indoor </a:t>
            </a:r>
            <a:r>
              <a:rPr lang="en-US" altLang="zh-CN" sz="1600" spc="-185" dirty="0">
                <a:latin typeface="Noto Sans S Chinese Bold" panose="020B0800000000000000" charset="-122"/>
                <a:ea typeface="Noto Sans S Chinese Bold" panose="020B0800000000000000" charset="-122"/>
                <a:cs typeface="Noto Sans S Chinese Regular" panose="020B0500000000000000" charset="-122"/>
              </a:rPr>
              <a:t> </a:t>
            </a:r>
            <a:r>
              <a:rPr lang="zh-CN" altLang="en-US" sz="1600" spc="-185" dirty="0">
                <a:latin typeface="Noto Sans S Chinese Bold" panose="020B0800000000000000" charset="-122"/>
                <a:ea typeface="Noto Sans S Chinese Bold" panose="020B0800000000000000" charset="-122"/>
                <a:cs typeface="Noto Sans S Chinese Regular" panose="020B0500000000000000" charset="-122"/>
              </a:rPr>
              <a:t>places</a:t>
            </a:r>
          </a:p>
        </p:txBody>
      </p:sp>
      <p:sp>
        <p:nvSpPr>
          <p:cNvPr id="21" name="矩形: 圆角 16"/>
          <p:cNvSpPr/>
          <p:nvPr/>
        </p:nvSpPr>
        <p:spPr>
          <a:xfrm>
            <a:off x="456565" y="433070"/>
            <a:ext cx="548640" cy="517525"/>
          </a:xfrm>
          <a:prstGeom prst="roundRect">
            <a:avLst>
              <a:gd name="adj" fmla="val 14676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阿里汉仪智能黑体" panose="00020600040101010101" pitchFamily="18" charset="-122"/>
                <a:cs typeface="Aharoni" panose="02010803020104030203" pitchFamily="2" charset="-79"/>
              </a:rPr>
              <a:t>03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1116493" y="491820"/>
            <a:ext cx="278701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6089"/>
                </a:solidFill>
                <a:effectLst/>
                <a:uLnTx/>
                <a:uFillTx/>
                <a:latin typeface="Noto Sans S Chinese Medium" panose="020B0600000000000000" charset="-122"/>
                <a:ea typeface="Noto Sans S Chinese Medium" panose="020B0600000000000000" charset="-122"/>
                <a:cs typeface="+mn-ea"/>
                <a:sym typeface="+mn-lt"/>
              </a:rPr>
              <a:t>Application scenarios</a:t>
            </a:r>
          </a:p>
        </p:txBody>
      </p:sp>
      <p:sp>
        <p:nvSpPr>
          <p:cNvPr id="7" name="object 8"/>
          <p:cNvSpPr txBox="1">
            <a:spLocks noGrp="1"/>
          </p:cNvSpPr>
          <p:nvPr/>
        </p:nvSpPr>
        <p:spPr>
          <a:xfrm>
            <a:off x="456565" y="5551170"/>
            <a:ext cx="6392545" cy="258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7400" b="0" i="0">
                <a:solidFill>
                  <a:srgbClr val="0556A5"/>
                </a:solidFill>
                <a:latin typeface="Calibri" panose="020F0502020204030204"/>
                <a:ea typeface="+mj-ea"/>
                <a:cs typeface="Calibri" panose="020F0502020204030204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1600" spc="-185" dirty="0">
                <a:latin typeface="Noto Sans S Chinese Bold" panose="020B0800000000000000" charset="-122"/>
                <a:ea typeface="Noto Sans S Chinese Bold" panose="020B0800000000000000" charset="-122"/>
                <a:cs typeface="Noto Sans S Chinese Regular" panose="020B0500000000000000" charset="-122"/>
              </a:rPr>
              <a:t>2. </a:t>
            </a:r>
            <a:r>
              <a:rPr lang="zh-CN" altLang="en-US" sz="1600" spc="-185" dirty="0">
                <a:latin typeface="Noto Sans S Chinese Bold" panose="020B0800000000000000" charset="-122"/>
                <a:ea typeface="Noto Sans S Chinese Bold" panose="020B0800000000000000" charset="-122"/>
                <a:cs typeface="Noto Sans S Chinese Regular" panose="020B0500000000000000" charset="-122"/>
              </a:rPr>
              <a:t>Shopping malls, supermarkets</a:t>
            </a:r>
            <a:r>
              <a:rPr lang="en-US" altLang="zh-CN" sz="1600" spc="-185" dirty="0">
                <a:latin typeface="Noto Sans S Chinese Bold" panose="020B0800000000000000" charset="-122"/>
                <a:ea typeface="Noto Sans S Chinese Bold" panose="020B0800000000000000" charset="-122"/>
                <a:cs typeface="Noto Sans S Chinese Regular" panose="020B0500000000000000" charset="-122"/>
              </a:rPr>
              <a:t> </a:t>
            </a:r>
            <a:r>
              <a:rPr lang="zh-CN" altLang="en-US" sz="1600" spc="-185" dirty="0">
                <a:latin typeface="Noto Sans S Chinese Bold" panose="020B0800000000000000" charset="-122"/>
                <a:ea typeface="Noto Sans S Chinese Bold" panose="020B0800000000000000" charset="-122"/>
                <a:cs typeface="Noto Sans S Chinese Regular" panose="020B0500000000000000" charset="-122"/>
              </a:rPr>
              <a:t> and </a:t>
            </a:r>
            <a:r>
              <a:rPr lang="en-US" altLang="zh-CN" sz="1600" spc="-185" dirty="0">
                <a:latin typeface="Noto Sans S Chinese Bold" panose="020B0800000000000000" charset="-122"/>
                <a:ea typeface="Noto Sans S Chinese Bold" panose="020B0800000000000000" charset="-122"/>
                <a:cs typeface="Noto Sans S Chinese Regular" panose="020B0500000000000000" charset="-122"/>
              </a:rPr>
              <a:t> </a:t>
            </a:r>
            <a:r>
              <a:rPr lang="zh-CN" altLang="en-US" sz="1600" spc="-185" dirty="0">
                <a:latin typeface="Noto Sans S Chinese Bold" panose="020B0800000000000000" charset="-122"/>
                <a:ea typeface="Noto Sans S Chinese Bold" panose="020B0800000000000000" charset="-122"/>
                <a:cs typeface="Noto Sans S Chinese Regular" panose="020B0500000000000000" charset="-122"/>
              </a:rPr>
              <a:t>other</a:t>
            </a:r>
            <a:r>
              <a:rPr lang="en-US" altLang="zh-CN" sz="1600" spc="-185" dirty="0">
                <a:latin typeface="Noto Sans S Chinese Bold" panose="020B0800000000000000" charset="-122"/>
                <a:ea typeface="Noto Sans S Chinese Bold" panose="020B0800000000000000" charset="-122"/>
                <a:cs typeface="Noto Sans S Chinese Regular" panose="020B0500000000000000" charset="-122"/>
              </a:rPr>
              <a:t> </a:t>
            </a:r>
            <a:r>
              <a:rPr lang="zh-CN" altLang="en-US" sz="1600" spc="-185" dirty="0">
                <a:latin typeface="Noto Sans S Chinese Bold" panose="020B0800000000000000" charset="-122"/>
                <a:ea typeface="Noto Sans S Chinese Bold" panose="020B0800000000000000" charset="-122"/>
                <a:cs typeface="Noto Sans S Chinese Regular" panose="020B0500000000000000" charset="-122"/>
              </a:rPr>
              <a:t> places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969010" y="9756140"/>
            <a:ext cx="546989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000" spc="-55" dirty="0">
                <a:solidFill>
                  <a:srgbClr val="0556A5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Calibri" panose="020F0502020204030204"/>
                <a:sym typeface="+mn-ea"/>
              </a:rPr>
              <a:t>www.sskycn.com</a:t>
            </a:r>
            <a:endParaRPr lang="zh-CN" altLang="zh-CN" sz="1000" spc="-55" dirty="0">
              <a:solidFill>
                <a:srgbClr val="0556A5"/>
              </a:solidFill>
              <a:latin typeface="Noto Sans S Chinese Medium" panose="020B0600000000000000" charset="-122"/>
              <a:ea typeface="Noto Sans S Chinese Medium" panose="020B0600000000000000" charset="-122"/>
              <a:cs typeface="Calibri" panose="020F0502020204030204"/>
              <a:sym typeface="+mn-ea"/>
            </a:endParaRPr>
          </a:p>
        </p:txBody>
      </p:sp>
      <p:pic>
        <p:nvPicPr>
          <p:cNvPr id="3" name="图片 2" descr="src=http___ccwhkj.com_uploadfiles_ccpz_images_20200301_205909.jpg&amp;refer=http___ccwhkj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3185" y="1544955"/>
            <a:ext cx="4701540" cy="3526155"/>
          </a:xfrm>
          <a:prstGeom prst="rect">
            <a:avLst/>
          </a:prstGeom>
        </p:spPr>
      </p:pic>
      <p:pic>
        <p:nvPicPr>
          <p:cNvPr id="8" name="图片 7" descr="u=3888095686,588881261&amp;fm=26&amp;gp=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5090" y="5941060"/>
            <a:ext cx="4700905" cy="33191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rgbClr val="F3F6F8"/>
            </a:gs>
            <a:gs pos="0">
              <a:srgbClr val="F7F9FA"/>
            </a:gs>
            <a:gs pos="100000">
              <a:srgbClr val="EEF2F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3"/>
          <p:cNvSpPr/>
          <p:nvPr/>
        </p:nvSpPr>
        <p:spPr>
          <a:xfrm>
            <a:off x="455294" y="9756140"/>
            <a:ext cx="513715" cy="280035"/>
          </a:xfrm>
          <a:custGeom>
            <a:avLst/>
            <a:gdLst/>
            <a:ahLst/>
            <a:cxnLst/>
            <a:rect l="l" t="t" r="r" b="b"/>
            <a:pathLst>
              <a:path w="513715" h="280034">
                <a:moveTo>
                  <a:pt x="0" y="0"/>
                </a:moveTo>
                <a:lnTo>
                  <a:pt x="513715" y="0"/>
                </a:lnTo>
                <a:lnTo>
                  <a:pt x="513715" y="280034"/>
                </a:lnTo>
                <a:lnTo>
                  <a:pt x="0" y="28003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4"/>
          <p:cNvSpPr/>
          <p:nvPr/>
        </p:nvSpPr>
        <p:spPr>
          <a:xfrm>
            <a:off x="456565" y="9754108"/>
            <a:ext cx="6442075" cy="0"/>
          </a:xfrm>
          <a:custGeom>
            <a:avLst/>
            <a:gdLst/>
            <a:ahLst/>
            <a:cxnLst/>
            <a:rect l="l" t="t" r="r" b="b"/>
            <a:pathLst>
              <a:path w="6442075">
                <a:moveTo>
                  <a:pt x="0" y="0"/>
                </a:moveTo>
                <a:lnTo>
                  <a:pt x="6442075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24"/>
          <p:cNvSpPr txBox="1">
            <a:spLocks noGrp="1"/>
          </p:cNvSpPr>
          <p:nvPr/>
        </p:nvSpPr>
        <p:spPr>
          <a:xfrm>
            <a:off x="657339" y="9834994"/>
            <a:ext cx="109220" cy="121920"/>
          </a:xfrm>
          <a:prstGeom prst="rect">
            <a:avLst/>
          </a:prstGeom>
        </p:spPr>
        <p:txBody>
          <a:bodyPr vert="horz"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>
            <a:lvl1pPr marL="0">
              <a:defRPr sz="900" b="0" i="0">
                <a:solidFill>
                  <a:schemeClr val="bg1"/>
                </a:solidFill>
                <a:latin typeface="Calibri" panose="020F0502020204030204"/>
                <a:ea typeface="+mn-ea"/>
                <a:cs typeface="Calibri" panose="020F0502020204030204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955"/>
              </a:lnSpc>
            </a:pPr>
            <a:fld id="{81D60167-4931-47E6-BA6A-407CBD079E47}" type="slidenum">
              <a:rPr sz="1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fld>
            <a:endParaRPr sz="1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object 8"/>
          <p:cNvSpPr txBox="1">
            <a:spLocks noGrp="1"/>
          </p:cNvSpPr>
          <p:nvPr/>
        </p:nvSpPr>
        <p:spPr>
          <a:xfrm>
            <a:off x="454660" y="387985"/>
            <a:ext cx="6392545" cy="258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7400" b="0" i="0">
                <a:solidFill>
                  <a:srgbClr val="0556A5"/>
                </a:solidFill>
                <a:latin typeface="Calibri" panose="020F0502020204030204"/>
                <a:ea typeface="+mj-ea"/>
                <a:cs typeface="Calibri" panose="020F0502020204030204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1600" spc="-185" dirty="0">
                <a:latin typeface="Noto Sans S Chinese Bold" panose="020B0800000000000000" charset="-122"/>
                <a:ea typeface="Noto Sans S Chinese Bold" panose="020B0800000000000000" charset="-122"/>
                <a:cs typeface="Noto Sans S Chinese Regular" panose="020B0500000000000000" charset="-122"/>
              </a:rPr>
              <a:t>3 . </a:t>
            </a:r>
            <a:r>
              <a:rPr lang="zh-CN" altLang="en-US" sz="1600" spc="-185" dirty="0">
                <a:latin typeface="Noto Sans S Chinese Bold" panose="020B0800000000000000" charset="-122"/>
                <a:ea typeface="Noto Sans S Chinese Bold" panose="020B0800000000000000" charset="-122"/>
                <a:cs typeface="Noto Sans S Chinese Regular" panose="020B0500000000000000" charset="-122"/>
              </a:rPr>
              <a:t>Restaurants, cafes </a:t>
            </a:r>
            <a:r>
              <a:rPr lang="en-US" altLang="zh-CN" sz="1600" spc="-185" dirty="0">
                <a:latin typeface="Noto Sans S Chinese Bold" panose="020B0800000000000000" charset="-122"/>
                <a:ea typeface="Noto Sans S Chinese Bold" panose="020B0800000000000000" charset="-122"/>
                <a:cs typeface="Noto Sans S Chinese Regular" panose="020B0500000000000000" charset="-122"/>
              </a:rPr>
              <a:t> </a:t>
            </a:r>
            <a:r>
              <a:rPr lang="zh-CN" altLang="en-US" sz="1600" spc="-185" dirty="0">
                <a:latin typeface="Noto Sans S Chinese Bold" panose="020B0800000000000000" charset="-122"/>
                <a:ea typeface="Noto Sans S Chinese Bold" panose="020B0800000000000000" charset="-122"/>
                <a:cs typeface="Noto Sans S Chinese Regular" panose="020B0500000000000000" charset="-122"/>
              </a:rPr>
              <a:t>and </a:t>
            </a:r>
            <a:r>
              <a:rPr lang="en-US" altLang="zh-CN" sz="1600" spc="-185" dirty="0">
                <a:latin typeface="Noto Sans S Chinese Bold" panose="020B0800000000000000" charset="-122"/>
                <a:ea typeface="Noto Sans S Chinese Bold" panose="020B0800000000000000" charset="-122"/>
                <a:cs typeface="Noto Sans S Chinese Regular" panose="020B0500000000000000" charset="-122"/>
              </a:rPr>
              <a:t> </a:t>
            </a:r>
            <a:r>
              <a:rPr lang="zh-CN" altLang="en-US" sz="1600" spc="-185" dirty="0">
                <a:latin typeface="Noto Sans S Chinese Bold" panose="020B0800000000000000" charset="-122"/>
                <a:ea typeface="Noto Sans S Chinese Bold" panose="020B0800000000000000" charset="-122"/>
                <a:cs typeface="Noto Sans S Chinese Regular" panose="020B0500000000000000" charset="-122"/>
              </a:rPr>
              <a:t>other </a:t>
            </a:r>
            <a:r>
              <a:rPr lang="en-US" altLang="zh-CN" sz="1600" spc="-185" dirty="0">
                <a:latin typeface="Noto Sans S Chinese Bold" panose="020B0800000000000000" charset="-122"/>
                <a:ea typeface="Noto Sans S Chinese Bold" panose="020B0800000000000000" charset="-122"/>
                <a:cs typeface="Noto Sans S Chinese Regular" panose="020B0500000000000000" charset="-122"/>
              </a:rPr>
              <a:t> </a:t>
            </a:r>
            <a:r>
              <a:rPr lang="zh-CN" altLang="en-US" sz="1600" spc="-185" dirty="0">
                <a:latin typeface="Noto Sans S Chinese Bold" panose="020B0800000000000000" charset="-122"/>
                <a:ea typeface="Noto Sans S Chinese Bold" panose="020B0800000000000000" charset="-122"/>
                <a:cs typeface="Noto Sans S Chinese Regular" panose="020B0500000000000000" charset="-122"/>
              </a:rPr>
              <a:t>places</a:t>
            </a:r>
          </a:p>
        </p:txBody>
      </p:sp>
      <p:sp>
        <p:nvSpPr>
          <p:cNvPr id="9" name="object 8"/>
          <p:cNvSpPr txBox="1">
            <a:spLocks noGrp="1"/>
          </p:cNvSpPr>
          <p:nvPr/>
        </p:nvSpPr>
        <p:spPr>
          <a:xfrm>
            <a:off x="508000" y="4911090"/>
            <a:ext cx="6392545" cy="258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7400" b="0" i="0">
                <a:solidFill>
                  <a:srgbClr val="0556A5"/>
                </a:solidFill>
                <a:latin typeface="Calibri" panose="020F0502020204030204"/>
                <a:ea typeface="+mj-ea"/>
                <a:cs typeface="Calibri" panose="020F0502020204030204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1600" spc="-185" dirty="0">
                <a:latin typeface="Noto Sans S Chinese Bold" panose="020B0800000000000000" charset="-122"/>
                <a:ea typeface="Noto Sans S Chinese Bold" panose="020B0800000000000000" charset="-122"/>
                <a:cs typeface="Noto Sans S Chinese Regular" panose="020B0500000000000000" charset="-122"/>
              </a:rPr>
              <a:t>4. Hotel </a:t>
            </a:r>
            <a:r>
              <a:rPr lang="zh-CN" altLang="en-US" sz="1600" spc="-185" dirty="0">
                <a:latin typeface="Noto Sans S Chinese Bold" panose="020B0800000000000000" charset="-122"/>
                <a:ea typeface="Noto Sans S Chinese Bold" panose="020B0800000000000000" charset="-122"/>
                <a:cs typeface="Noto Sans S Chinese Regular" panose="020B0500000000000000" charset="-122"/>
              </a:rPr>
              <a:t> and </a:t>
            </a:r>
            <a:r>
              <a:rPr lang="en-US" altLang="zh-CN" sz="1600" spc="-185" dirty="0">
                <a:latin typeface="Noto Sans S Chinese Bold" panose="020B0800000000000000" charset="-122"/>
                <a:ea typeface="Noto Sans S Chinese Bold" panose="020B0800000000000000" charset="-122"/>
                <a:cs typeface="Noto Sans S Chinese Regular" panose="020B0500000000000000" charset="-122"/>
              </a:rPr>
              <a:t> </a:t>
            </a:r>
            <a:r>
              <a:rPr lang="zh-CN" altLang="en-US" sz="1600" spc="-185" dirty="0">
                <a:latin typeface="Noto Sans S Chinese Bold" panose="020B0800000000000000" charset="-122"/>
                <a:ea typeface="Noto Sans S Chinese Bold" panose="020B0800000000000000" charset="-122"/>
                <a:cs typeface="Noto Sans S Chinese Regular" panose="020B0500000000000000" charset="-122"/>
              </a:rPr>
              <a:t>other </a:t>
            </a:r>
            <a:r>
              <a:rPr lang="en-US" altLang="zh-CN" sz="1600" spc="-185" dirty="0">
                <a:latin typeface="Noto Sans S Chinese Bold" panose="020B0800000000000000" charset="-122"/>
                <a:ea typeface="Noto Sans S Chinese Bold" panose="020B0800000000000000" charset="-122"/>
                <a:cs typeface="Noto Sans S Chinese Regular" panose="020B0500000000000000" charset="-122"/>
              </a:rPr>
              <a:t> </a:t>
            </a:r>
            <a:r>
              <a:rPr lang="zh-CN" altLang="en-US" sz="1600" spc="-185" dirty="0">
                <a:latin typeface="Noto Sans S Chinese Bold" panose="020B0800000000000000" charset="-122"/>
                <a:ea typeface="Noto Sans S Chinese Bold" panose="020B0800000000000000" charset="-122"/>
                <a:cs typeface="Noto Sans S Chinese Regular" panose="020B0500000000000000" charset="-122"/>
              </a:rPr>
              <a:t>places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969010" y="9756140"/>
            <a:ext cx="546989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000" spc="-55" dirty="0">
                <a:solidFill>
                  <a:srgbClr val="0556A5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Calibri" panose="020F0502020204030204"/>
                <a:sym typeface="+mn-ea"/>
              </a:rPr>
              <a:t>www.sskycn.com</a:t>
            </a:r>
            <a:endParaRPr lang="zh-CN" altLang="zh-CN" sz="1000" spc="-55" dirty="0">
              <a:solidFill>
                <a:srgbClr val="0556A5"/>
              </a:solidFill>
              <a:latin typeface="Noto Sans S Chinese Medium" panose="020B0600000000000000" charset="-122"/>
              <a:ea typeface="Noto Sans S Chinese Medium" panose="020B0600000000000000" charset="-122"/>
              <a:cs typeface="Calibri" panose="020F0502020204030204"/>
              <a:sym typeface="+mn-ea"/>
            </a:endParaRPr>
          </a:p>
        </p:txBody>
      </p:sp>
      <p:pic>
        <p:nvPicPr>
          <p:cNvPr id="2" name="图片 1" descr="u=2636567453,951069137&amp;fm=26&amp;gp=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270000" y="741680"/>
            <a:ext cx="4762500" cy="3771900"/>
          </a:xfrm>
          <a:prstGeom prst="rect">
            <a:avLst/>
          </a:prstGeom>
        </p:spPr>
      </p:pic>
      <p:pic>
        <p:nvPicPr>
          <p:cNvPr id="4" name="图片 3" descr="src=http___www.kangyesh.com_upload_Image_20180102_20180102142501_17014.jpg&amp;refer=http___www.kangyesh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0000" y="5309235"/>
            <a:ext cx="4763135" cy="36493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rgbClr val="F3F6F8"/>
            </a:gs>
            <a:gs pos="0">
              <a:srgbClr val="F7F9FA"/>
            </a:gs>
            <a:gs pos="100000">
              <a:srgbClr val="EEF2F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3"/>
          <p:cNvSpPr/>
          <p:nvPr/>
        </p:nvSpPr>
        <p:spPr>
          <a:xfrm>
            <a:off x="455294" y="9756140"/>
            <a:ext cx="513715" cy="280035"/>
          </a:xfrm>
          <a:custGeom>
            <a:avLst/>
            <a:gdLst/>
            <a:ahLst/>
            <a:cxnLst/>
            <a:rect l="l" t="t" r="r" b="b"/>
            <a:pathLst>
              <a:path w="513715" h="280034">
                <a:moveTo>
                  <a:pt x="0" y="0"/>
                </a:moveTo>
                <a:lnTo>
                  <a:pt x="513715" y="0"/>
                </a:lnTo>
                <a:lnTo>
                  <a:pt x="513715" y="280034"/>
                </a:lnTo>
                <a:lnTo>
                  <a:pt x="0" y="28003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4"/>
          <p:cNvSpPr/>
          <p:nvPr/>
        </p:nvSpPr>
        <p:spPr>
          <a:xfrm>
            <a:off x="456565" y="9754108"/>
            <a:ext cx="6442075" cy="0"/>
          </a:xfrm>
          <a:custGeom>
            <a:avLst/>
            <a:gdLst/>
            <a:ahLst/>
            <a:cxnLst/>
            <a:rect l="l" t="t" r="r" b="b"/>
            <a:pathLst>
              <a:path w="6442075">
                <a:moveTo>
                  <a:pt x="0" y="0"/>
                </a:moveTo>
                <a:lnTo>
                  <a:pt x="6442075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24"/>
          <p:cNvSpPr txBox="1">
            <a:spLocks noGrp="1"/>
          </p:cNvSpPr>
          <p:nvPr/>
        </p:nvSpPr>
        <p:spPr>
          <a:xfrm>
            <a:off x="603885" y="9848215"/>
            <a:ext cx="217170" cy="121920"/>
          </a:xfrm>
          <a:prstGeom prst="rect">
            <a:avLst/>
          </a:prstGeom>
        </p:spPr>
        <p:txBody>
          <a:bodyPr vert="horz"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>
            <a:lvl1pPr marL="0">
              <a:defRPr sz="900" b="0" i="0">
                <a:solidFill>
                  <a:schemeClr val="bg1"/>
                </a:solidFill>
                <a:latin typeface="Calibri" panose="020F0502020204030204"/>
                <a:ea typeface="+mn-ea"/>
                <a:cs typeface="Calibri" panose="020F0502020204030204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955"/>
              </a:lnSpc>
            </a:pPr>
            <a:fld id="{81D60167-4931-47E6-BA6A-407CBD079E47}" type="slidenum">
              <a:rPr sz="1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fld>
            <a:endParaRPr sz="1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34965306"/>
              </p:ext>
            </p:extLst>
          </p:nvPr>
        </p:nvGraphicFramePr>
        <p:xfrm>
          <a:off x="396240" y="911860"/>
          <a:ext cx="6703200" cy="57583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3230">
                <a:tc gridSpan="2"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zh-CN" b="1">
                          <a:latin typeface="Noto Sans S Chinese Bold" panose="020B0800000000000000" charset="-122"/>
                          <a:ea typeface="Noto Sans S Chinese Bold" panose="020B0800000000000000" charset="-122"/>
                        </a:rPr>
                        <a:t>Hardware specifications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80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Chipset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0" b="0" dirty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Qualcomm 9531</a:t>
                      </a:r>
                      <a:r>
                        <a:rPr lang="en-US" altLang="zh-CN" sz="1000" b="0" dirty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+9887</a:t>
                      </a:r>
                      <a:r>
                        <a:rPr lang="en-US" sz="1000" b="0" dirty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 chipset</a:t>
                      </a: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80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Frequency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66</a:t>
                      </a:r>
                      <a:r>
                        <a:rPr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0MHz</a:t>
                      </a: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280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Wireless teconology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802.11AC,  750M  MIMO Teconology</a:t>
                      </a: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2595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Memory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64MB DDR2</a:t>
                      </a: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280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Flash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8</a:t>
                      </a:r>
                      <a:r>
                        <a:rPr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MB  SPI</a:t>
                      </a: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2800">
                <a:tc rowSpan="3"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Device interface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0" b="0" dirty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one 10/100 Mbps adaptive wired network interfaces</a:t>
                      </a: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28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1000" b="0" dirty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One reset button, restore the default settings used</a:t>
                      </a: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28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1000" b="0" dirty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One DC power interface, POE: </a:t>
                      </a:r>
                      <a:r>
                        <a:rPr lang="en-US" altLang="zh-CN" sz="1000" b="0" dirty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48</a:t>
                      </a:r>
                      <a:r>
                        <a:rPr lang="en-US" altLang="en-US" sz="1000" b="0" dirty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V, 12V DC /2A</a:t>
                      </a: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323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Size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1000" b="0" dirty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300mm*190mm*60mm</a:t>
                      </a: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323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Weight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0.65kg</a:t>
                      </a: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4323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Power consumption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500mW</a:t>
                      </a: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4323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P</a:t>
                      </a: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ower </a:t>
                      </a:r>
                      <a:r>
                        <a:rPr lang="en-US" altLang="zh-CN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S</a:t>
                      </a: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upply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1000" b="0" dirty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POE: 48V, DC 12V /1.5A</a:t>
                      </a: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1" name="矩形: 圆角 16"/>
          <p:cNvSpPr/>
          <p:nvPr/>
        </p:nvSpPr>
        <p:spPr>
          <a:xfrm>
            <a:off x="396240" y="285750"/>
            <a:ext cx="548640" cy="517525"/>
          </a:xfrm>
          <a:prstGeom prst="roundRect">
            <a:avLst>
              <a:gd name="adj" fmla="val 14676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阿里汉仪智能黑体" panose="00020600040101010101" pitchFamily="18" charset="-122"/>
                <a:cs typeface="Aharoni" panose="02010803020104030203" pitchFamily="2" charset="-79"/>
              </a:rPr>
              <a:t>04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945043" y="345135"/>
            <a:ext cx="311785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6089"/>
                </a:solidFill>
                <a:effectLst/>
                <a:uLnTx/>
                <a:uFillTx/>
                <a:latin typeface="Noto Sans S Chinese Medium" panose="020B0600000000000000" charset="-122"/>
                <a:ea typeface="Noto Sans S Chinese Medium" panose="020B0600000000000000" charset="-122"/>
                <a:cs typeface="+mn-ea"/>
                <a:sym typeface="+mn-lt"/>
              </a:rPr>
              <a:t>Hardware specifications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969010" y="9756140"/>
            <a:ext cx="546989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000" spc="-55" dirty="0">
                <a:solidFill>
                  <a:srgbClr val="0556A5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Calibri" panose="020F0502020204030204"/>
                <a:sym typeface="+mn-ea"/>
              </a:rPr>
              <a:t>www.sskycn.com</a:t>
            </a:r>
            <a:endParaRPr lang="zh-CN" altLang="zh-CN" sz="1000" spc="-55" dirty="0">
              <a:solidFill>
                <a:srgbClr val="0556A5"/>
              </a:solidFill>
              <a:latin typeface="Noto Sans S Chinese Medium" panose="020B0600000000000000" charset="-122"/>
              <a:ea typeface="Noto Sans S Chinese Medium" panose="020B0600000000000000" charset="-122"/>
              <a:cs typeface="Calibri" panose="020F0502020204030204"/>
              <a:sym typeface="+mn-ea"/>
            </a:endParaRPr>
          </a:p>
        </p:txBody>
      </p:sp>
      <p:sp>
        <p:nvSpPr>
          <p:cNvPr id="4" name="矩形: 圆角 16"/>
          <p:cNvSpPr/>
          <p:nvPr/>
        </p:nvSpPr>
        <p:spPr>
          <a:xfrm>
            <a:off x="396240" y="7008495"/>
            <a:ext cx="548640" cy="517525"/>
          </a:xfrm>
          <a:prstGeom prst="roundRect">
            <a:avLst>
              <a:gd name="adj" fmla="val 14676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阿里汉仪智能黑体" panose="00020600040101010101" pitchFamily="18" charset="-122"/>
                <a:cs typeface="Aharoni" panose="02010803020104030203" pitchFamily="2" charset="-79"/>
              </a:rPr>
              <a:t>05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945043" y="7067245"/>
            <a:ext cx="36245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6089"/>
                </a:solidFill>
                <a:effectLst/>
                <a:uLnTx/>
                <a:uFillTx/>
                <a:latin typeface="Noto Sans S Chinese Medium" panose="020B0600000000000000" charset="-122"/>
                <a:ea typeface="Noto Sans S Chinese Medium" panose="020B0600000000000000" charset="-122"/>
                <a:cs typeface="+mn-ea"/>
                <a:sym typeface="+mn-lt"/>
              </a:rPr>
              <a:t>Radio frequency parameters</a:t>
            </a:r>
          </a:p>
        </p:txBody>
      </p:sp>
      <p:graphicFrame>
        <p:nvGraphicFramePr>
          <p:cNvPr id="6" name="表格 5"/>
          <p:cNvGraphicFramePr/>
          <p:nvPr>
            <p:custDataLst>
              <p:tags r:id="rId3"/>
            </p:custDataLst>
          </p:nvPr>
        </p:nvGraphicFramePr>
        <p:xfrm>
          <a:off x="404495" y="7694930"/>
          <a:ext cx="6703200" cy="1771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3230">
                <a:tc gridSpan="2"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zh-CN" b="1">
                          <a:latin typeface="Noto Sans S Chinese Bold" panose="020B0800000000000000" charset="-122"/>
                          <a:ea typeface="Noto Sans S Chinese Bold" panose="020B0800000000000000" charset="-122"/>
                        </a:rPr>
                        <a:t>Radio frequency parameters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800">
                <a:tc rowSpan="2"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Modulation mode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OFDM = BPSK,QPSK, 16-QAM, 64-QAM 256-QAM</a:t>
                      </a: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59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DSSS = DBPSK, DQPSK, CCK</a:t>
                      </a: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280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Transmission rate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75</a:t>
                      </a: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0 Mbps</a:t>
                      </a: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rgbClr val="F3F6F8"/>
            </a:gs>
            <a:gs pos="0">
              <a:srgbClr val="F7F9FA"/>
            </a:gs>
            <a:gs pos="100000">
              <a:srgbClr val="EEF2F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3"/>
          <p:cNvSpPr/>
          <p:nvPr/>
        </p:nvSpPr>
        <p:spPr>
          <a:xfrm>
            <a:off x="455294" y="9756140"/>
            <a:ext cx="513715" cy="280035"/>
          </a:xfrm>
          <a:custGeom>
            <a:avLst/>
            <a:gdLst/>
            <a:ahLst/>
            <a:cxnLst/>
            <a:rect l="l" t="t" r="r" b="b"/>
            <a:pathLst>
              <a:path w="513715" h="280034">
                <a:moveTo>
                  <a:pt x="0" y="0"/>
                </a:moveTo>
                <a:lnTo>
                  <a:pt x="513715" y="0"/>
                </a:lnTo>
                <a:lnTo>
                  <a:pt x="513715" y="280034"/>
                </a:lnTo>
                <a:lnTo>
                  <a:pt x="0" y="28003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4"/>
          <p:cNvSpPr/>
          <p:nvPr/>
        </p:nvSpPr>
        <p:spPr>
          <a:xfrm>
            <a:off x="456565" y="9754108"/>
            <a:ext cx="6442075" cy="0"/>
          </a:xfrm>
          <a:custGeom>
            <a:avLst/>
            <a:gdLst/>
            <a:ahLst/>
            <a:cxnLst/>
            <a:rect l="l" t="t" r="r" b="b"/>
            <a:pathLst>
              <a:path w="6442075">
                <a:moveTo>
                  <a:pt x="0" y="0"/>
                </a:moveTo>
                <a:lnTo>
                  <a:pt x="6442075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24"/>
          <p:cNvSpPr txBox="1">
            <a:spLocks noGrp="1"/>
          </p:cNvSpPr>
          <p:nvPr/>
        </p:nvSpPr>
        <p:spPr>
          <a:xfrm>
            <a:off x="603885" y="9848215"/>
            <a:ext cx="217170" cy="121920"/>
          </a:xfrm>
          <a:prstGeom prst="rect">
            <a:avLst/>
          </a:prstGeom>
        </p:spPr>
        <p:txBody>
          <a:bodyPr vert="horz"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>
            <a:lvl1pPr marL="0">
              <a:defRPr sz="900" b="0" i="0">
                <a:solidFill>
                  <a:schemeClr val="bg1"/>
                </a:solidFill>
                <a:latin typeface="Calibri" panose="020F0502020204030204"/>
                <a:ea typeface="+mn-ea"/>
                <a:cs typeface="Calibri" panose="020F0502020204030204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955"/>
              </a:lnSpc>
            </a:pPr>
            <a:fld id="{81D60167-4931-47E6-BA6A-407CBD079E47}" type="slidenum">
              <a:rPr sz="1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fld>
            <a:endParaRPr sz="1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300990" y="864235"/>
          <a:ext cx="6703200" cy="7964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2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14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59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36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1800">
                <a:tc gridSpan="4"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zh-CN" b="1">
                          <a:latin typeface="Noto Sans S Chinese Bold" panose="020B0800000000000000" charset="-122"/>
                          <a:ea typeface="Noto Sans S Chinese Bold" panose="020B0800000000000000" charset="-122"/>
                        </a:rPr>
                        <a:t>Radio frequency parameters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595">
                <a:tc rowSpan="5"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Acceptance sensitivity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802.11n(2.4GHz)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802.11g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802.11b</a:t>
                      </a: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23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-90dBm @ MCS0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- 90dBm @ 6Mbps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- 95dBm @ 1Mbps</a:t>
                      </a: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259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-70dBm @ MCS7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- 72dBm @ 54Mbps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- 9</a:t>
                      </a:r>
                      <a:r>
                        <a:rPr lang="en-US" altLang="zh-CN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3</a:t>
                      </a: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dBm @ 11Mbps</a:t>
                      </a: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259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-90dBm @ MCS8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1000" b="0">
                        <a:solidFill>
                          <a:srgbClr val="0E071B"/>
                        </a:solidFill>
                        <a:latin typeface="Noto Sans S Chinese Medium" panose="020B0600000000000000" charset="-122"/>
                        <a:ea typeface="Noto Sans S Chinese Medium" panose="020B0600000000000000" charset="-122"/>
                        <a:cs typeface="Arial" panose="020B0604020202020204" pitchFamily="34" charset="0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1000" b="0">
                        <a:solidFill>
                          <a:srgbClr val="0E071B"/>
                        </a:solidFill>
                        <a:latin typeface="Noto Sans S Chinese Medium" panose="020B0600000000000000" charset="-122"/>
                        <a:ea typeface="Noto Sans S Chinese Medium" panose="020B0600000000000000" charset="-122"/>
                        <a:cs typeface="Arial" panose="020B0604020202020204" pitchFamily="34" charset="0"/>
                      </a:endParaRP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259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-68dBm @ MCS15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1000" b="0">
                        <a:solidFill>
                          <a:srgbClr val="0E071B"/>
                        </a:solidFill>
                        <a:latin typeface="Noto Sans S Chinese Medium" panose="020B0600000000000000" charset="-122"/>
                        <a:ea typeface="Noto Sans S Chinese Medium" panose="020B0600000000000000" charset="-122"/>
                        <a:cs typeface="Arial" panose="020B0604020202020204" pitchFamily="34" charset="0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1000" b="0">
                        <a:solidFill>
                          <a:srgbClr val="0E071B"/>
                        </a:solidFill>
                        <a:latin typeface="Noto Sans S Chinese Medium" panose="020B0600000000000000" charset="-122"/>
                        <a:ea typeface="Noto Sans S Chinese Medium" panose="020B0600000000000000" charset="-122"/>
                        <a:cs typeface="Arial" panose="020B0604020202020204" pitchFamily="34" charset="0"/>
                      </a:endParaRP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3230">
                <a:tc rowSpan="7"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Transmission power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Noto Sans S Chinese Medium" panose="020B0600000000000000" charset="-122"/>
                        </a:rPr>
                        <a:t>802.11n(± 1.0dBm)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Noto Sans S Chinese Medium" panose="020B0600000000000000" charset="-122"/>
                        </a:rPr>
                        <a:t>802.11g(± 1.0dBm)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Noto Sans S Chinese Medium" panose="020B0600000000000000" charset="-122"/>
                        </a:rPr>
                        <a:t>802.11b(±1.0dBm)</a:t>
                      </a: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323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24dBm@ MCS0~2/MCS8~10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altLang="zh-CN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6</a:t>
                      </a: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dBm @ 6~24Mbps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altLang="zh-CN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6</a:t>
                      </a: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dBm @1~11Mbps</a:t>
                      </a: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323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24dBm @ MCS3/MCS11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altLang="zh-CN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5</a:t>
                      </a: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dBm @ 36Mbps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1000" b="0">
                        <a:solidFill>
                          <a:srgbClr val="0E071B"/>
                        </a:solidFill>
                        <a:latin typeface="Noto Sans S Chinese Medium" panose="020B0600000000000000" charset="-122"/>
                        <a:ea typeface="Noto Sans S Chinese Medium" panose="020B0600000000000000" charset="-122"/>
                        <a:cs typeface="Arial" panose="020B0604020202020204" pitchFamily="34" charset="0"/>
                      </a:endParaRP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323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24dBm @ MCS4/MCS12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24dBm @ 48Mbps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1000" b="0">
                        <a:solidFill>
                          <a:srgbClr val="0E071B"/>
                        </a:solidFill>
                        <a:latin typeface="Noto Sans S Chinese Medium" panose="020B0600000000000000" charset="-122"/>
                        <a:ea typeface="Noto Sans S Chinese Medium" panose="020B0600000000000000" charset="-122"/>
                        <a:cs typeface="Arial" panose="020B0604020202020204" pitchFamily="34" charset="0"/>
                      </a:endParaRP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323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24dBm @ MCS5/MCS13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24dBm @ 54Mbps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1000" b="0">
                        <a:solidFill>
                          <a:srgbClr val="0E071B"/>
                        </a:solidFill>
                        <a:latin typeface="Noto Sans S Chinese Medium" panose="020B0600000000000000" charset="-122"/>
                        <a:ea typeface="Noto Sans S Chinese Medium" panose="020B0600000000000000" charset="-122"/>
                        <a:cs typeface="Arial" panose="020B0604020202020204" pitchFamily="34" charset="0"/>
                      </a:endParaRP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4323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24dBm @ MCS6/MCS14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1000" b="0">
                        <a:solidFill>
                          <a:srgbClr val="0E071B"/>
                        </a:solidFill>
                        <a:latin typeface="Noto Sans S Chinese Medium" panose="020B0600000000000000" charset="-122"/>
                        <a:ea typeface="Noto Sans S Chinese Medium" panose="020B0600000000000000" charset="-122"/>
                        <a:cs typeface="Arial" panose="020B0604020202020204" pitchFamily="34" charset="0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1000" b="0">
                        <a:solidFill>
                          <a:srgbClr val="0E071B"/>
                        </a:solidFill>
                        <a:latin typeface="Noto Sans S Chinese Medium" panose="020B0600000000000000" charset="-122"/>
                        <a:ea typeface="Noto Sans S Chinese Medium" panose="020B0600000000000000" charset="-122"/>
                        <a:cs typeface="Arial" panose="020B0604020202020204" pitchFamily="34" charset="0"/>
                      </a:endParaRP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4323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24dBm @ MCS7/MCS15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1000" b="0">
                        <a:solidFill>
                          <a:srgbClr val="0E071B"/>
                        </a:solidFill>
                        <a:latin typeface="Noto Sans S Chinese Medium" panose="020B0600000000000000" charset="-122"/>
                        <a:ea typeface="Noto Sans S Chinese Medium" panose="020B0600000000000000" charset="-122"/>
                        <a:cs typeface="Arial" panose="020B0604020202020204" pitchFamily="34" charset="0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1000" b="0">
                        <a:solidFill>
                          <a:srgbClr val="0E071B"/>
                        </a:solidFill>
                        <a:latin typeface="Noto Sans S Chinese Medium" panose="020B0600000000000000" charset="-122"/>
                        <a:ea typeface="Noto Sans S Chinese Medium" panose="020B0600000000000000" charset="-122"/>
                        <a:cs typeface="Arial" panose="020B0604020202020204" pitchFamily="34" charset="0"/>
                      </a:endParaRP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43230">
                <a:tc rowSpan="2"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00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  <a:sym typeface="+mn-ea"/>
                        </a:rPr>
                        <a:t>Receiving sensitivity</a:t>
                      </a:r>
                      <a:endParaRPr lang="zh-CN" altLang="en-US" sz="1000" b="0">
                        <a:solidFill>
                          <a:srgbClr val="0E071B"/>
                        </a:solidFill>
                        <a:latin typeface="Noto Sans S Chinese Medium" panose="020B0600000000000000" charset="-122"/>
                        <a:ea typeface="Noto Sans S Chinese Medium" panose="020B0600000000000000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802.11AC(20MHz)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802.11AC(40MHz)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802.11AC(80MHz)</a:t>
                      </a: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4323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-68dBm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-65dBm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-62dBm</a:t>
                      </a: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4323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Transmission power</a:t>
                      </a:r>
                    </a:p>
                  </a:txBody>
                  <a:tcPr marL="50800" marR="50800" marT="50800" marB="50800" anchor="ctr"/>
                </a:tc>
                <a:tc gridSpan="3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Noto Sans S Chinese Medium" panose="020B0600000000000000" charset="-122"/>
                        </a:rPr>
                        <a:t>802.11AC 20dBm (± 1.0dBm)</a:t>
                      </a:r>
                    </a:p>
                  </a:txBody>
                  <a:tcPr marL="50800" marR="50800" marT="50800" marB="5080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443230">
                <a:tc rowSpan="2"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Radio frequency characteristics</a:t>
                      </a:r>
                    </a:p>
                  </a:txBody>
                  <a:tcPr marL="50800" marR="50800" marT="50800" marB="50800" anchor="ctr"/>
                </a:tc>
                <a:tc gridSpan="3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Noto Sans S Chinese Medium" panose="020B0600000000000000" charset="-122"/>
                        </a:rPr>
                        <a:t>2.4G:Support 802.11b/g/n: 5GHz：802.11a/n/ac</a:t>
                      </a:r>
                    </a:p>
                  </a:txBody>
                  <a:tcPr marL="50800" marR="50800" marT="50800" marB="5080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44323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/>
                </a:tc>
                <a:tc gridSpan="3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Noto Sans S Chinese Medium" panose="020B0600000000000000" charset="-122"/>
                        </a:rPr>
                        <a:t>2.4GHz、5GHz</a:t>
                      </a:r>
                    </a:p>
                  </a:txBody>
                  <a:tcPr marL="50800" marR="50800" marT="50800" marB="5080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969010" y="9756140"/>
            <a:ext cx="546989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000" spc="-55" dirty="0">
                <a:solidFill>
                  <a:srgbClr val="0556A5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Calibri" panose="020F0502020204030204"/>
                <a:sym typeface="+mn-ea"/>
              </a:rPr>
              <a:t>www.sskycn.com</a:t>
            </a:r>
            <a:endParaRPr lang="zh-CN" altLang="zh-CN" sz="1000" spc="-55" dirty="0">
              <a:solidFill>
                <a:srgbClr val="0556A5"/>
              </a:solidFill>
              <a:latin typeface="Noto Sans S Chinese Medium" panose="020B0600000000000000" charset="-122"/>
              <a:ea typeface="Noto Sans S Chinese Medium" panose="020B0600000000000000" charset="-122"/>
              <a:cs typeface="Calibri" panose="020F0502020204030204"/>
              <a:sym typeface="+mn-ea"/>
            </a:endParaRPr>
          </a:p>
        </p:txBody>
      </p:sp>
      <p:sp>
        <p:nvSpPr>
          <p:cNvPr id="6" name="矩形: 圆角 16"/>
          <p:cNvSpPr/>
          <p:nvPr/>
        </p:nvSpPr>
        <p:spPr>
          <a:xfrm>
            <a:off x="282575" y="252095"/>
            <a:ext cx="548640" cy="517525"/>
          </a:xfrm>
          <a:prstGeom prst="roundRect">
            <a:avLst>
              <a:gd name="adj" fmla="val 14676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阿里汉仪智能黑体" panose="00020600040101010101" pitchFamily="18" charset="-122"/>
                <a:cs typeface="Aharoni" panose="02010803020104030203" pitchFamily="2" charset="-79"/>
              </a:rPr>
              <a:t>05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31378" y="311480"/>
            <a:ext cx="36245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6089"/>
                </a:solidFill>
                <a:effectLst/>
                <a:uLnTx/>
                <a:uFillTx/>
                <a:latin typeface="Noto Sans S Chinese Medium" panose="020B0600000000000000" charset="-122"/>
                <a:ea typeface="Noto Sans S Chinese Medium" panose="020B0600000000000000" charset="-122"/>
                <a:cs typeface="+mn-ea"/>
                <a:sym typeface="+mn-lt"/>
              </a:rPr>
              <a:t>Radio frequency parameters</a:t>
            </a: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rgbClr val="F3F6F8"/>
            </a:gs>
            <a:gs pos="0">
              <a:srgbClr val="F7F9FA"/>
            </a:gs>
            <a:gs pos="100000">
              <a:srgbClr val="EEF2F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3"/>
          <p:cNvSpPr/>
          <p:nvPr/>
        </p:nvSpPr>
        <p:spPr>
          <a:xfrm>
            <a:off x="455294" y="9756140"/>
            <a:ext cx="513715" cy="280035"/>
          </a:xfrm>
          <a:custGeom>
            <a:avLst/>
            <a:gdLst/>
            <a:ahLst/>
            <a:cxnLst/>
            <a:rect l="l" t="t" r="r" b="b"/>
            <a:pathLst>
              <a:path w="513715" h="280034">
                <a:moveTo>
                  <a:pt x="0" y="0"/>
                </a:moveTo>
                <a:lnTo>
                  <a:pt x="513715" y="0"/>
                </a:lnTo>
                <a:lnTo>
                  <a:pt x="513715" y="280034"/>
                </a:lnTo>
                <a:lnTo>
                  <a:pt x="0" y="28003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4"/>
          <p:cNvSpPr/>
          <p:nvPr/>
        </p:nvSpPr>
        <p:spPr>
          <a:xfrm>
            <a:off x="456565" y="9754108"/>
            <a:ext cx="6442075" cy="0"/>
          </a:xfrm>
          <a:custGeom>
            <a:avLst/>
            <a:gdLst/>
            <a:ahLst/>
            <a:cxnLst/>
            <a:rect l="l" t="t" r="r" b="b"/>
            <a:pathLst>
              <a:path w="6442075">
                <a:moveTo>
                  <a:pt x="0" y="0"/>
                </a:moveTo>
                <a:lnTo>
                  <a:pt x="6442075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24"/>
          <p:cNvSpPr txBox="1">
            <a:spLocks noGrp="1"/>
          </p:cNvSpPr>
          <p:nvPr/>
        </p:nvSpPr>
        <p:spPr>
          <a:xfrm>
            <a:off x="603885" y="9848215"/>
            <a:ext cx="217170" cy="121920"/>
          </a:xfrm>
          <a:prstGeom prst="rect">
            <a:avLst/>
          </a:prstGeom>
        </p:spPr>
        <p:txBody>
          <a:bodyPr vert="horz"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>
            <a:lvl1pPr marL="0">
              <a:defRPr sz="900" b="0" i="0">
                <a:solidFill>
                  <a:schemeClr val="bg1"/>
                </a:solidFill>
                <a:latin typeface="Calibri" panose="020F0502020204030204"/>
                <a:ea typeface="+mn-ea"/>
                <a:cs typeface="Calibri" panose="020F0502020204030204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955"/>
              </a:lnSpc>
            </a:pPr>
            <a:fld id="{81D60167-4931-47E6-BA6A-407CBD079E47}" type="slidenum">
              <a:rPr sz="1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fld>
            <a:endParaRPr sz="1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69010" y="9756140"/>
            <a:ext cx="546989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000" spc="-55" dirty="0">
                <a:solidFill>
                  <a:srgbClr val="0556A5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Calibri" panose="020F0502020204030204"/>
                <a:sym typeface="+mn-ea"/>
              </a:rPr>
              <a:t>www.sskycn.com</a:t>
            </a:r>
            <a:endParaRPr lang="zh-CN" altLang="zh-CN" sz="1000" spc="-55" dirty="0">
              <a:solidFill>
                <a:srgbClr val="0556A5"/>
              </a:solidFill>
              <a:latin typeface="Noto Sans S Chinese Medium" panose="020B0600000000000000" charset="-122"/>
              <a:ea typeface="Noto Sans S Chinese Medium" panose="020B0600000000000000" charset="-122"/>
              <a:cs typeface="Calibri" panose="020F0502020204030204"/>
              <a:sym typeface="+mn-ea"/>
            </a:endParaRPr>
          </a:p>
        </p:txBody>
      </p:sp>
      <p:sp>
        <p:nvSpPr>
          <p:cNvPr id="6" name="矩形: 圆角 16"/>
          <p:cNvSpPr/>
          <p:nvPr/>
        </p:nvSpPr>
        <p:spPr>
          <a:xfrm>
            <a:off x="282575" y="252095"/>
            <a:ext cx="548640" cy="517525"/>
          </a:xfrm>
          <a:prstGeom prst="roundRect">
            <a:avLst>
              <a:gd name="adj" fmla="val 14676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阿里汉仪智能黑体" panose="00020600040101010101" pitchFamily="18" charset="-122"/>
                <a:cs typeface="Aharoni" panose="02010803020104030203" pitchFamily="2" charset="-79"/>
              </a:rPr>
              <a:t>06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31378" y="311480"/>
            <a:ext cx="233553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2C6089"/>
                </a:solidFill>
                <a:effectLst/>
                <a:uLnTx/>
                <a:uFillTx/>
                <a:latin typeface="Noto Sans S Chinese Medium" panose="020B0600000000000000" charset="-122"/>
                <a:ea typeface="Noto Sans S Chinese Medium" panose="020B0600000000000000" charset="-122"/>
                <a:cs typeface="+mn-ea"/>
                <a:sym typeface="+mn-lt"/>
              </a:rPr>
              <a:t>S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6089"/>
                </a:solidFill>
                <a:effectLst/>
                <a:uLnTx/>
                <a:uFillTx/>
                <a:latin typeface="Noto Sans S Chinese Medium" panose="020B0600000000000000" charset="-122"/>
                <a:ea typeface="Noto Sans S Chinese Medium" panose="020B0600000000000000" charset="-122"/>
                <a:cs typeface="+mn-ea"/>
                <a:sym typeface="+mn-lt"/>
              </a:rPr>
              <a:t>oftware features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315595" y="828040"/>
          <a:ext cx="6969760" cy="8605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0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9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3230">
                <a:tc gridSpan="2"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zh-CN" b="1">
                          <a:latin typeface="Noto Sans S Chinese Bold" panose="020B0800000000000000" charset="-122"/>
                          <a:ea typeface="Noto Sans S Chinese Bold" panose="020B0800000000000000" charset="-122"/>
                        </a:rPr>
                        <a:t>Software features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395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Working mode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sz="100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  <a:sym typeface="+mn-ea"/>
                        </a:rPr>
                        <a:t>AP mode</a:t>
                      </a: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rowSpan="4"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Communication standard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IEEE 802.3(Ethernet)</a:t>
                      </a: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688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IEEE 802.3u(Fast Ethernet)</a:t>
                      </a: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195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IEEE 802.11b/g/n(2.4G WLAN)</a:t>
                      </a: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195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IEEE 802.11a/n/ac（5G</a:t>
                      </a:r>
                      <a:r>
                        <a:rPr lang="en-US" altLang="zh-CN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5605">
                <a:tc rowSpan="4"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W</a:t>
                      </a: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ireless setting</a:t>
                      </a:r>
                      <a:r>
                        <a:rPr lang="en-US" altLang="zh-CN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sz="100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  <a:sym typeface="+mn-ea"/>
                        </a:rPr>
                        <a:t>Intelligent channel analysis</a:t>
                      </a: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623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00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  <a:sym typeface="+mn-ea"/>
                        </a:rPr>
                        <a:t>Distance control 802.1 X ACK time output</a:t>
                      </a: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672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sz="100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  <a:sym typeface="+mn-ea"/>
                        </a:rPr>
                        <a:t>Multiple SSIDs, up to </a:t>
                      </a:r>
                      <a:r>
                        <a:rPr lang="en-US" sz="100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  <a:sym typeface="+mn-ea"/>
                        </a:rPr>
                        <a:t>eight</a:t>
                      </a:r>
                      <a:r>
                        <a:rPr sz="100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  <a:sym typeface="+mn-ea"/>
                        </a:rPr>
                        <a:t> can be configured（Support Chinese SSID）</a:t>
                      </a: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83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00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  <a:sym typeface="+mn-ea"/>
                        </a:rPr>
                        <a:t>BSSID</a:t>
                      </a: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2915">
                <a:tc rowSpan="4"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Wireless security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sz="100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  <a:sym typeface="+mn-ea"/>
                        </a:rPr>
                        <a:t>WEP </a:t>
                      </a:r>
                      <a:r>
                        <a:rPr lang="zh-CN" altLang="en-US" sz="100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  <a:sym typeface="+mn-ea"/>
                        </a:rPr>
                        <a:t>security mechanism</a:t>
                      </a:r>
                      <a:r>
                        <a:rPr sz="100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sz="100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  <a:sym typeface="+mn-ea"/>
                        </a:rPr>
                        <a:t>support</a:t>
                      </a:r>
                      <a:r>
                        <a:rPr sz="100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  <a:sym typeface="+mn-ea"/>
                        </a:rPr>
                        <a:t> 64/128/152 </a:t>
                      </a:r>
                      <a:r>
                        <a:rPr lang="en-US" sz="100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  <a:sym typeface="+mn-ea"/>
                        </a:rPr>
                        <a:t>bit </a:t>
                      </a:r>
                      <a:r>
                        <a:rPr sz="100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  <a:sym typeface="+mn-ea"/>
                        </a:rPr>
                        <a:t>WEP </a:t>
                      </a:r>
                      <a:r>
                        <a:rPr lang="en-US" sz="100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  <a:sym typeface="+mn-ea"/>
                        </a:rPr>
                        <a:t>s</a:t>
                      </a:r>
                      <a:r>
                        <a:rPr sz="100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  <a:sym typeface="+mn-ea"/>
                        </a:rPr>
                        <a:t>ecurity code</a:t>
                      </a: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6291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00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  <a:sym typeface="+mn-ea"/>
                        </a:rPr>
                        <a:t>WPA/WPA2 security mechanism (WPA-PSK </a:t>
                      </a:r>
                      <a:r>
                        <a:rPr lang="en-US" altLang="zh-CN" sz="100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  <a:sym typeface="+mn-ea"/>
                        </a:rPr>
                        <a:t>use</a:t>
                      </a:r>
                      <a:r>
                        <a:rPr lang="zh-CN" altLang="en-US" sz="100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  <a:sym typeface="+mn-ea"/>
                        </a:rPr>
                        <a:t> TKIP </a:t>
                      </a:r>
                      <a:r>
                        <a:rPr lang="en-US" altLang="zh-CN" sz="100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  <a:sym typeface="+mn-ea"/>
                        </a:rPr>
                        <a:t>or</a:t>
                      </a:r>
                      <a:r>
                        <a:rPr lang="zh-CN" altLang="en-US" sz="100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  <a:sym typeface="+mn-ea"/>
                        </a:rPr>
                        <a:t> AES)</a:t>
                      </a: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529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00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  <a:sym typeface="+mn-ea"/>
                        </a:rPr>
                        <a:t>WPA/WPA2 security mechanism (WPA-EAP </a:t>
                      </a:r>
                      <a:r>
                        <a:rPr lang="en-US" altLang="zh-CN" sz="100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  <a:sym typeface="+mn-ea"/>
                        </a:rPr>
                        <a:t>use</a:t>
                      </a:r>
                      <a:r>
                        <a:rPr lang="zh-CN" altLang="en-US" sz="100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  <a:sym typeface="+mn-ea"/>
                        </a:rPr>
                        <a:t> TKIP)</a:t>
                      </a: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1529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00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  <a:sym typeface="+mn-ea"/>
                        </a:rPr>
                        <a:t>Hide the SSID security mechanism</a:t>
                      </a: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973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System </a:t>
                      </a:r>
                      <a:r>
                        <a:rPr lang="en-US" altLang="zh-CN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s</a:t>
                      </a: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etting</a:t>
                      </a:r>
                      <a:r>
                        <a:rPr lang="en-US" altLang="zh-CN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Noto Sans S Chinese Medium" panose="020B0600000000000000" charset="-122"/>
                        </a:rPr>
                        <a:t>WEB configuration</a:t>
                      </a: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03225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Software upgrade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WEB page</a:t>
                      </a: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9116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User management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Configurable user and password</a:t>
                      </a: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462915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System monitoring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Device and network status statistics</a:t>
                      </a: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403225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Log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Provide local log, host log, file transfer log</a:t>
                      </a: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462915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Restore </a:t>
                      </a:r>
                      <a:r>
                        <a:rPr lang="en-US" altLang="zh-CN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s</a:t>
                      </a: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ettings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The default settings can be recovered </a:t>
                      </a: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462915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B</a:t>
                      </a:r>
                      <a:r>
                        <a:rPr lang="zh-CN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ackup function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1000" b="0">
                          <a:solidFill>
                            <a:srgbClr val="0E071B"/>
                          </a:solidFill>
                          <a:latin typeface="Noto Sans S Chinese Medium" panose="020B0600000000000000" charset="-122"/>
                          <a:ea typeface="Noto Sans S Chinese Medium" panose="020B0600000000000000" charset="-122"/>
                          <a:cs typeface="Arial" panose="020B0604020202020204" pitchFamily="34" charset="0"/>
                        </a:rPr>
                        <a:t>System configuration can be backed up and user configuration can be restored when needed</a:t>
                      </a: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940,&quot;width&quot;:7500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f09cb35d-94c1-4293-9fb7-e724de2b2260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a6156b94-fec1-4e5a-9dc6-d87a294261b0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f09cb35d-94c1-4293-9fb7-e724de2b2260}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f09cb35d-94c1-4293-9fb7-e724de2b2260}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f09cb35d-94c1-4293-9fb7-e724de2b2260}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1362</Words>
  <Application>Microsoft Macintosh PowerPoint</Application>
  <PresentationFormat>自定义</PresentationFormat>
  <Paragraphs>212</Paragraphs>
  <Slides>11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9" baseType="lpstr">
      <vt:lpstr>微软雅黑</vt:lpstr>
      <vt:lpstr>Arial</vt:lpstr>
      <vt:lpstr>Noto Sans S Chinese Medium</vt:lpstr>
      <vt:lpstr>Aharoni</vt:lpstr>
      <vt:lpstr>Noto Sans S Chinese Bold</vt:lpstr>
      <vt:lpstr>Noto Sans S Chinese Regular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Microsoft Office User</cp:lastModifiedBy>
  <cp:revision>74</cp:revision>
  <dcterms:created xsi:type="dcterms:W3CDTF">2019-06-04T03:52:00Z</dcterms:created>
  <dcterms:modified xsi:type="dcterms:W3CDTF">2021-08-17T10:28:34Z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KSOSaveFontToCloudKey">
    <vt:lpwstr>200094624_embed</vt:lpwstr>
  </property>
  <property fmtid="{D5CDD505-2E9C-101B-9397-08002B2CF9AE}" pid="4" name="ICV">
    <vt:lpwstr>7481DD54D5C742EEACE7BA777F7DE74F</vt:lpwstr>
  </property>
</Properties>
</file>