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16"/>
  </p:handoutMasterIdLst>
  <p:sldIdLst>
    <p:sldId id="267" r:id="rId3"/>
    <p:sldId id="271" r:id="rId5"/>
    <p:sldId id="272" r:id="rId6"/>
    <p:sldId id="274" r:id="rId7"/>
    <p:sldId id="282" r:id="rId8"/>
    <p:sldId id="276" r:id="rId9"/>
    <p:sldId id="278" r:id="rId10"/>
    <p:sldId id="260" r:id="rId11"/>
    <p:sldId id="291" r:id="rId12"/>
    <p:sldId id="288" r:id="rId13"/>
    <p:sldId id="262" r:id="rId14"/>
    <p:sldId id="281" r:id="rId15"/>
  </p:sldIdLst>
  <p:sldSz cx="7555865" cy="10691495"/>
  <p:notesSz cx="6858000" cy="9144000"/>
  <p:embeddedFontLst>
    <p:embeddedFont>
      <p:font typeface="微软雅黑" panose="020B0503020204020204" charset="-122"/>
      <p:regular r:id="rId20"/>
    </p:embeddedFont>
    <p:embeddedFont>
      <p:font typeface="Calibri" panose="020F0502020204030204"/>
      <p:regular r:id="rId21"/>
      <p:bold r:id="rId22"/>
      <p:italic r:id="rId23"/>
      <p:boldItalic r:id="rId24"/>
    </p:embeddedFont>
    <p:embeddedFont>
      <p:font typeface="Aharoni" panose="02010803020104030203" pitchFamily="2" charset="-79"/>
      <p:bold r:id="rId25"/>
    </p:embeddedFont>
  </p:embeddedFontLst>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78" d="100"/>
          <a:sy n="78" d="100"/>
        </p:scale>
        <p:origin x="654" y="54"/>
      </p:cViewPr>
      <p:guideLst>
        <p:guide orient="horz" pos="3380"/>
        <p:guide pos="2341"/>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tags" Target="tags/tag83.xml"/><Relationship Id="rId25" Type="http://schemas.openxmlformats.org/officeDocument/2006/relationships/font" Target="fonts/font6.fntdata"/><Relationship Id="rId24" Type="http://schemas.openxmlformats.org/officeDocument/2006/relationships/font" Target="fonts/font5.fntdata"/><Relationship Id="rId23" Type="http://schemas.openxmlformats.org/officeDocument/2006/relationships/font" Target="fonts/font4.fntdata"/><Relationship Id="rId22" Type="http://schemas.openxmlformats.org/officeDocument/2006/relationships/font" Target="fonts/font3.fntdata"/><Relationship Id="rId21" Type="http://schemas.openxmlformats.org/officeDocument/2006/relationships/font" Target="fonts/font2.fntdata"/><Relationship Id="rId20" Type="http://schemas.openxmlformats.org/officeDocument/2006/relationships/font" Target="fonts/font1.fntdata"/><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338474" y="1143000"/>
            <a:ext cx="2181052"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415182" y="4035460"/>
            <a:ext cx="6726037" cy="1401916"/>
          </a:xfrm>
        </p:spPr>
        <p:txBody>
          <a:bodyPr lIns="101600" tIns="38100" rIns="25400" bIns="38100" anchor="t" anchorCtr="0">
            <a:noAutofit/>
          </a:bodyPr>
          <a:lstStyle>
            <a:lvl1pPr algn="ctr">
              <a:defRPr sz="446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415182" y="5560098"/>
            <a:ext cx="6726037" cy="1482705"/>
          </a:xfrm>
        </p:spPr>
        <p:txBody>
          <a:bodyPr lIns="101600" tIns="38100" rIns="76200" bIns="38100">
            <a:noAutofit/>
          </a:bodyPr>
          <a:lstStyle>
            <a:lvl1pPr marL="0" indent="0" algn="ctr" eaLnBrk="1" fontAlgn="auto" latinLnBrk="0" hangingPunct="1">
              <a:lnSpc>
                <a:spcPct val="100000"/>
              </a:lnSpc>
              <a:buNone/>
              <a:defRPr sz="1985" u="none" strike="noStrike" kern="1200" cap="none" spc="200" normalizeH="0" baseline="0">
                <a:solidFill>
                  <a:schemeClr val="tx1"/>
                </a:solidFill>
                <a:uFillTx/>
              </a:defRPr>
            </a:lvl1pPr>
            <a:lvl2pPr marL="377825" indent="0" algn="ctr">
              <a:buNone/>
              <a:defRPr sz="1655"/>
            </a:lvl2pPr>
            <a:lvl3pPr marL="755650" indent="0" algn="ctr">
              <a:buNone/>
              <a:defRPr sz="1485"/>
            </a:lvl3pPr>
            <a:lvl4pPr marL="1133475" indent="0" algn="ctr">
              <a:buNone/>
              <a:defRPr sz="1320"/>
            </a:lvl4pPr>
            <a:lvl5pPr marL="1511300" indent="0" algn="ctr">
              <a:buNone/>
              <a:defRPr sz="1320"/>
            </a:lvl5pPr>
            <a:lvl6pPr marL="1889125" indent="0" algn="ctr">
              <a:buNone/>
              <a:defRPr sz="1320"/>
            </a:lvl6pPr>
            <a:lvl7pPr marL="2266950" indent="0" algn="ctr">
              <a:buNone/>
              <a:defRPr sz="1320"/>
            </a:lvl7pPr>
            <a:lvl8pPr marL="2644775" indent="0" algn="ctr">
              <a:buNone/>
              <a:defRPr sz="1320"/>
            </a:lvl8pPr>
            <a:lvl9pPr marL="3022600" indent="0" algn="ctr">
              <a:buNone/>
              <a:defRPr sz="132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r>
              <a:rPr lang="zh-CN" altLang="en-US" dirty="0"/>
              <a:t>13760307035</a:t>
            </a:r>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r>
              <a:rPr lang="zh-CN" altLang="en-US"/>
              <a:t>13760307035</a:t>
            </a:r>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15212" y="1485081"/>
            <a:ext cx="6726037" cy="785800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r>
              <a:rPr lang="zh-CN" altLang="en-US"/>
              <a:t>13760307035</a:t>
            </a:r>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415182" y="4035460"/>
            <a:ext cx="6726037" cy="1401916"/>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446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15182" y="673543"/>
            <a:ext cx="6726037" cy="1010315"/>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315"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415182" y="2020629"/>
            <a:ext cx="6726037" cy="7860115"/>
          </a:xfrm>
        </p:spPr>
        <p:txBody>
          <a:bodyPr vert="horz" lIns="101600" tIns="0" rIns="82550" bIns="0" rtlCol="0">
            <a:noAutofit/>
          </a:bodyPr>
          <a:lstStyle>
            <a:lvl1pPr marL="188595" marR="0" lvl="0"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66420" marR="0" lvl="1" indent="-188595"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944245" marR="0" lvl="2"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322070" marR="0" lvl="3"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699895" marR="0" lvl="4"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r>
              <a:rPr lang="zh-CN" altLang="en-US"/>
              <a:t>13760307035</a:t>
            </a:r>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15212" y="5938295"/>
            <a:ext cx="6726037" cy="974213"/>
          </a:xfrm>
        </p:spPr>
        <p:txBody>
          <a:bodyPr lIns="101600" tIns="38100" rIns="63500" bIns="38100" anchor="t" anchorCtr="0">
            <a:noAutofit/>
          </a:bodyPr>
          <a:lstStyle>
            <a:lvl1pPr>
              <a:defRPr sz="2975"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415208" y="7034276"/>
            <a:ext cx="6726037" cy="1680716"/>
          </a:xfrm>
        </p:spPr>
        <p:txBody>
          <a:bodyPr lIns="101600" tIns="38100" rIns="76200" bIns="38100">
            <a:noAutofit/>
          </a:bodyPr>
          <a:lstStyle>
            <a:lvl1pPr marL="0" indent="0" eaLnBrk="1" fontAlgn="auto" latinLnBrk="0" hangingPunct="1">
              <a:buNone/>
              <a:defRPr kumimoji="0" lang="zh-CN" altLang="en-US" sz="1320" b="0" i="0" u="none" strike="noStrike" kern="1200" cap="none" spc="150" normalizeH="0" baseline="0" noProof="1">
                <a:solidFill>
                  <a:schemeClr val="tx1"/>
                </a:solidFill>
                <a:uFillTx/>
                <a:latin typeface="+mn-lt"/>
                <a:ea typeface="+mn-ea"/>
                <a:cs typeface="+mn-cs"/>
                <a:sym typeface="+mn-ea"/>
              </a:defRPr>
            </a:lvl1pPr>
            <a:lvl2pPr marL="377825" indent="0">
              <a:buNone/>
              <a:defRPr sz="1655">
                <a:solidFill>
                  <a:schemeClr val="tx1">
                    <a:tint val="75000"/>
                  </a:schemeClr>
                </a:solidFill>
              </a:defRPr>
            </a:lvl2pPr>
            <a:lvl3pPr marL="755650" indent="0">
              <a:buNone/>
              <a:defRPr sz="1485">
                <a:solidFill>
                  <a:schemeClr val="tx1">
                    <a:tint val="75000"/>
                  </a:schemeClr>
                </a:solidFill>
              </a:defRPr>
            </a:lvl3pPr>
            <a:lvl4pPr marL="1133475" indent="0">
              <a:buNone/>
              <a:defRPr sz="1320">
                <a:solidFill>
                  <a:schemeClr val="tx1">
                    <a:tint val="75000"/>
                  </a:schemeClr>
                </a:solidFill>
              </a:defRPr>
            </a:lvl4pPr>
            <a:lvl5pPr marL="1511300" indent="0">
              <a:buNone/>
              <a:defRPr sz="1320">
                <a:solidFill>
                  <a:schemeClr val="tx1">
                    <a:tint val="75000"/>
                  </a:schemeClr>
                </a:solidFill>
              </a:defRPr>
            </a:lvl5pPr>
            <a:lvl6pPr marL="1889125" indent="0">
              <a:buNone/>
              <a:defRPr sz="1320">
                <a:solidFill>
                  <a:schemeClr val="tx1">
                    <a:tint val="75000"/>
                  </a:schemeClr>
                </a:solidFill>
              </a:defRPr>
            </a:lvl6pPr>
            <a:lvl7pPr marL="2266950" indent="0">
              <a:buNone/>
              <a:defRPr sz="1320">
                <a:solidFill>
                  <a:schemeClr val="tx1">
                    <a:tint val="75000"/>
                  </a:schemeClr>
                </a:solidFill>
              </a:defRPr>
            </a:lvl7pPr>
            <a:lvl8pPr marL="2644775" indent="0">
              <a:buNone/>
              <a:defRPr sz="1320">
                <a:solidFill>
                  <a:schemeClr val="tx1">
                    <a:tint val="75000"/>
                  </a:schemeClr>
                </a:solidFill>
              </a:defRPr>
            </a:lvl8pPr>
            <a:lvl9pPr marL="3022600" indent="0">
              <a:buNone/>
              <a:defRPr sz="132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r>
              <a:rPr lang="zh-CN" altLang="en-US"/>
              <a:t>13760307035</a:t>
            </a:r>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15182" y="673543"/>
            <a:ext cx="6726037" cy="1010315"/>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315"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415212" y="2020629"/>
            <a:ext cx="3274466" cy="7858002"/>
          </a:xfrm>
        </p:spPr>
        <p:txBody>
          <a:bodyPr vert="horz" lIns="101600" tIns="0" rIns="82550" bIns="0" rtlCol="0">
            <a:noAutofit/>
          </a:bodyPr>
          <a:lstStyle>
            <a:lvl1pPr marL="188595" marR="0" lvl="0"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66420" marR="0" lvl="1" indent="-188595"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944245" marR="0" lvl="2"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322070" marR="0" lvl="3"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699895" marR="0" lvl="4"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3866753" y="2020629"/>
            <a:ext cx="3274466" cy="7858002"/>
          </a:xfrm>
        </p:spPr>
        <p:txBody>
          <a:bodyPr>
            <a:noAutofit/>
          </a:bodyPr>
          <a:lstStyle>
            <a:lvl1pPr>
              <a:defRPr sz="1320">
                <a:solidFill>
                  <a:schemeClr val="tx1">
                    <a:lumMod val="75000"/>
                    <a:lumOff val="25000"/>
                  </a:schemeClr>
                </a:solidFill>
              </a:defRPr>
            </a:lvl1pPr>
            <a:lvl2pPr>
              <a:defRPr sz="1320">
                <a:solidFill>
                  <a:schemeClr val="tx1">
                    <a:lumMod val="75000"/>
                    <a:lumOff val="25000"/>
                  </a:schemeClr>
                </a:solidFill>
              </a:defRPr>
            </a:lvl2pPr>
            <a:lvl3pPr>
              <a:defRPr sz="1320">
                <a:solidFill>
                  <a:schemeClr val="tx1">
                    <a:lumMod val="75000"/>
                    <a:lumOff val="25000"/>
                  </a:schemeClr>
                </a:solidFill>
              </a:defRPr>
            </a:lvl3pPr>
            <a:lvl4pPr>
              <a:defRPr sz="1320">
                <a:solidFill>
                  <a:schemeClr val="tx1">
                    <a:lumMod val="75000"/>
                    <a:lumOff val="25000"/>
                  </a:schemeClr>
                </a:solidFill>
              </a:defRPr>
            </a:lvl4pPr>
            <a:lvl5pPr>
              <a:defRPr sz="132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r>
              <a:rPr lang="zh-CN" altLang="en-US"/>
              <a:t>13760307035</a:t>
            </a:r>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15182" y="673543"/>
            <a:ext cx="6726037" cy="1010315"/>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315"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415212" y="2020629"/>
            <a:ext cx="3274466" cy="594032"/>
          </a:xfrm>
        </p:spPr>
        <p:txBody>
          <a:bodyPr lIns="101600" tIns="38100" rIns="76200" bIns="38100" anchor="t" anchorCtr="0">
            <a:noAutofit/>
          </a:bodyPr>
          <a:lstStyle>
            <a:lvl1pPr marL="0" indent="0" eaLnBrk="1" fontAlgn="auto" latinLnBrk="0" hangingPunct="1">
              <a:lnSpc>
                <a:spcPct val="100000"/>
              </a:lnSpc>
              <a:spcAft>
                <a:spcPts val="0"/>
              </a:spcAft>
              <a:buNone/>
              <a:defRPr sz="1655" b="1" u="none" strike="noStrike" kern="1200" cap="none" spc="200" normalizeH="0" baseline="0">
                <a:solidFill>
                  <a:schemeClr val="tx1"/>
                </a:solidFill>
                <a:uFillTx/>
              </a:defRPr>
            </a:lvl1pPr>
            <a:lvl2pPr marL="377825" indent="0">
              <a:buNone/>
              <a:defRPr sz="1655" b="1"/>
            </a:lvl2pPr>
            <a:lvl3pPr marL="755650" indent="0">
              <a:buNone/>
              <a:defRPr sz="1485" b="1"/>
            </a:lvl3pPr>
            <a:lvl4pPr marL="1133475" indent="0">
              <a:buNone/>
              <a:defRPr sz="1320" b="1"/>
            </a:lvl4pPr>
            <a:lvl5pPr marL="1511300" indent="0">
              <a:buNone/>
              <a:defRPr sz="1320" b="1"/>
            </a:lvl5pPr>
            <a:lvl6pPr marL="1889125" indent="0">
              <a:buNone/>
              <a:defRPr sz="1320" b="1"/>
            </a:lvl6pPr>
            <a:lvl7pPr marL="2266950" indent="0">
              <a:buNone/>
              <a:defRPr sz="1320" b="1"/>
            </a:lvl7pPr>
            <a:lvl8pPr marL="2644775" indent="0">
              <a:buNone/>
              <a:defRPr sz="1320" b="1"/>
            </a:lvl8pPr>
            <a:lvl9pPr marL="3022600" indent="0">
              <a:buNone/>
              <a:defRPr sz="132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15208" y="2789346"/>
            <a:ext cx="3274440" cy="7097513"/>
          </a:xfrm>
        </p:spPr>
        <p:txBody>
          <a:bodyPr vert="horz" lIns="101600" tIns="0" rIns="82550" bIns="0" rtlCol="0">
            <a:noAutofit/>
          </a:bodyPr>
          <a:lstStyle>
            <a:lvl1pPr marL="188595" marR="0" lvl="0"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66420" marR="0" lvl="1" indent="-188595"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944245" marR="0" lvl="2"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322070" marR="0" lvl="3"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699895" marR="0" lvl="4"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3864815" y="2020629"/>
            <a:ext cx="3274466" cy="594032"/>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655" b="1" i="0" u="none" strike="noStrike" kern="1200" cap="none" spc="200" normalizeH="0" baseline="0" noProof="1" dirty="0">
                <a:solidFill>
                  <a:schemeClr val="tx1"/>
                </a:solidFill>
                <a:uFillTx/>
                <a:latin typeface="+mn-lt"/>
                <a:ea typeface="+mn-ea"/>
                <a:cs typeface="+mn-cs"/>
                <a:sym typeface="+mn-ea"/>
              </a:defRPr>
            </a:lvl1pPr>
            <a:lvl2pPr marL="377825" indent="0">
              <a:buNone/>
              <a:defRPr sz="1655" b="1"/>
            </a:lvl2pPr>
            <a:lvl3pPr marL="755650" indent="0">
              <a:buNone/>
              <a:defRPr sz="1485" b="1"/>
            </a:lvl3pPr>
            <a:lvl4pPr marL="1133475" indent="0">
              <a:buNone/>
              <a:defRPr sz="1320" b="1"/>
            </a:lvl4pPr>
            <a:lvl5pPr marL="1511300" indent="0">
              <a:buNone/>
              <a:defRPr sz="1320" b="1"/>
            </a:lvl5pPr>
            <a:lvl6pPr marL="1889125" indent="0">
              <a:buNone/>
              <a:defRPr sz="1320" b="1"/>
            </a:lvl6pPr>
            <a:lvl7pPr marL="2266950" indent="0">
              <a:buNone/>
              <a:defRPr sz="1320" b="1"/>
            </a:lvl7pPr>
            <a:lvl8pPr marL="2644775" indent="0">
              <a:buNone/>
              <a:defRPr sz="1320" b="1"/>
            </a:lvl8pPr>
            <a:lvl9pPr marL="3022600" indent="0">
              <a:buNone/>
              <a:defRPr sz="132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3864815" y="2789346"/>
            <a:ext cx="3274466" cy="7097513"/>
          </a:xfrm>
        </p:spPr>
        <p:txBody>
          <a:bodyPr vert="horz" lIns="101600" tIns="0" rIns="82550" bIns="0" rtlCol="0">
            <a:noAutofit/>
          </a:bodyPr>
          <a:lstStyle>
            <a:lvl1pPr marL="188595" marR="0" lvl="0"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66420" marR="0" lvl="1" indent="-188595"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944245" marR="0" lvl="2"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322070" marR="0" lvl="3"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699895" marR="0" lvl="4"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r>
              <a:rPr lang="zh-CN" altLang="en-US"/>
              <a:t>13760307035</a:t>
            </a:r>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315"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r>
              <a:rPr lang="zh-CN" altLang="en-US"/>
              <a:t>13760307035</a:t>
            </a:r>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r>
              <a:rPr lang="zh-CN" altLang="en-US"/>
              <a:t>13760307035</a:t>
            </a:r>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15212" y="2020629"/>
            <a:ext cx="3274466" cy="7858002"/>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66420" marR="0" lvl="1" indent="-188595"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320" b="0" i="0" u="none" strike="noStrike" kern="1200" cap="none" spc="150" normalizeH="0" baseline="0" noProof="1" dirty="0">
                <a:solidFill>
                  <a:schemeClr val="tx1"/>
                </a:solidFill>
                <a:uFillTx/>
                <a:latin typeface="+mn-lt"/>
                <a:ea typeface="+mn-ea"/>
                <a:cs typeface="+mn-cs"/>
                <a:sym typeface="+mn-ea"/>
              </a:defRPr>
            </a:lvl2pPr>
            <a:lvl3pPr marL="944245" marR="0" lvl="2"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solidFill>
                <a:uFillTx/>
                <a:latin typeface="+mn-lt"/>
                <a:ea typeface="+mn-ea"/>
                <a:cs typeface="+mn-cs"/>
                <a:sym typeface="+mn-ea"/>
              </a:defRPr>
            </a:lvl3pPr>
            <a:lvl4pPr marL="1322070" marR="0" lvl="3"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solidFill>
                <a:uFillTx/>
                <a:latin typeface="+mn-lt"/>
                <a:ea typeface="+mn-ea"/>
                <a:cs typeface="+mn-cs"/>
                <a:sym typeface="+mn-ea"/>
              </a:defRPr>
            </a:lvl4pPr>
            <a:lvl5pPr marL="1699895" marR="0" lvl="4"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3866783" y="2020629"/>
            <a:ext cx="3274466" cy="7858002"/>
          </a:xfrm>
        </p:spPr>
        <p:txBody>
          <a:bodyPr vert="horz" lIns="101600" tIns="0" rIns="82550" bIns="0" rtlCol="0">
            <a:normAutofit/>
          </a:bodyPr>
          <a:lstStyle>
            <a:lvl1pPr marL="188595" marR="0" lvl="0"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r>
              <a:rPr lang="zh-CN" altLang="en-US" dirty="0"/>
              <a:t>13760307035</a:t>
            </a:r>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6551815" y="1485081"/>
            <a:ext cx="589404" cy="8401993"/>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985"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415208" y="1485069"/>
            <a:ext cx="6091295" cy="8401993"/>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r>
              <a:rPr lang="zh-CN" altLang="en-US"/>
              <a:t>13760307035</a:t>
            </a:r>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sldNum="0" hd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415182" y="673543"/>
            <a:ext cx="6726037" cy="1010315"/>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415182" y="2020629"/>
            <a:ext cx="6726037" cy="7858002"/>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545250" y="9900199"/>
            <a:ext cx="1673415" cy="493932"/>
          </a:xfrm>
          <a:prstGeom prst="rect">
            <a:avLst/>
          </a:prstGeom>
        </p:spPr>
        <p:txBody>
          <a:bodyPr vert="horz" lIns="91440" tIns="45720" rIns="91440" bIns="45720" rtlCol="0" anchor="ctr">
            <a:normAutofit/>
          </a:bodyPr>
          <a:lstStyle>
            <a:lvl1pPr algn="l">
              <a:defRPr sz="99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2551029" y="9900199"/>
            <a:ext cx="2454343" cy="493932"/>
          </a:xfrm>
          <a:prstGeom prst="rect">
            <a:avLst/>
          </a:prstGeom>
        </p:spPr>
        <p:txBody>
          <a:bodyPr vert="horz" lIns="91440" tIns="45720" rIns="91440" bIns="45720" rtlCol="0" anchor="ctr">
            <a:normAutofit/>
          </a:bodyPr>
          <a:lstStyle>
            <a:lvl1pPr algn="ctr">
              <a:defRPr sz="990">
                <a:solidFill>
                  <a:schemeClr val="tx1">
                    <a:tint val="75000"/>
                  </a:schemeClr>
                </a:solidFill>
              </a:defRPr>
            </a:lvl1pPr>
          </a:lstStyle>
          <a:p>
            <a:r>
              <a:rPr lang="zh-CN" altLang="en-US" dirty="0"/>
              <a:t>13760307035</a:t>
            </a:r>
            <a:endParaRPr lang="zh-CN" altLang="en-US" dirty="0"/>
          </a:p>
        </p:txBody>
      </p:sp>
      <p:sp>
        <p:nvSpPr>
          <p:cNvPr id="6" name="灯片编号占位符 5"/>
          <p:cNvSpPr>
            <a:spLocks noGrp="1"/>
          </p:cNvSpPr>
          <p:nvPr>
            <p:ph type="sldNum" sz="quarter" idx="4"/>
            <p:custDataLst>
              <p:tags r:id="rId16"/>
            </p:custDataLst>
          </p:nvPr>
        </p:nvSpPr>
        <p:spPr>
          <a:xfrm>
            <a:off x="5336708" y="9900199"/>
            <a:ext cx="1673415" cy="493932"/>
          </a:xfrm>
          <a:prstGeom prst="rect">
            <a:avLst/>
          </a:prstGeom>
        </p:spPr>
        <p:txBody>
          <a:bodyPr vert="horz" lIns="91440" tIns="45720" rIns="91440" bIns="45720" rtlCol="0" anchor="ctr">
            <a:normAutofit/>
          </a:bodyPr>
          <a:lstStyle>
            <a:lvl1pPr algn="r">
              <a:defRPr sz="99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9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755650" rtl="0" eaLnBrk="1" fontAlgn="auto" latinLnBrk="0" hangingPunct="1">
        <a:lnSpc>
          <a:spcPct val="100000"/>
        </a:lnSpc>
        <a:spcBef>
          <a:spcPct val="0"/>
        </a:spcBef>
        <a:buNone/>
        <a:defRPr sz="2315" b="1" u="none" strike="noStrike" kern="1200" cap="none" spc="200" normalizeH="0">
          <a:solidFill>
            <a:schemeClr val="tx1"/>
          </a:solidFill>
          <a:uFillTx/>
          <a:latin typeface="+mj-lt"/>
          <a:ea typeface="+mj-ea"/>
          <a:cs typeface="+mj-cs"/>
        </a:defRPr>
      </a:lvl1pPr>
    </p:titleStyle>
    <p:bodyStyle>
      <a:lvl1pPr marL="188595" indent="-188595" algn="l" defTabSz="755650" rtl="0" eaLnBrk="1" fontAlgn="auto" latinLnBrk="0" hangingPunct="1">
        <a:lnSpc>
          <a:spcPct val="130000"/>
        </a:lnSpc>
        <a:spcBef>
          <a:spcPts val="0"/>
        </a:spcBef>
        <a:spcAft>
          <a:spcPts val="1000"/>
        </a:spcAft>
        <a:buFont typeface="Arial" panose="020B0604020202020204" pitchFamily="34" charset="0"/>
        <a:buChar char="•"/>
        <a:defRPr sz="1320" u="none" strike="noStrike" kern="1200" cap="none" spc="150" normalizeH="0" baseline="0">
          <a:solidFill>
            <a:schemeClr val="tx1"/>
          </a:solidFill>
          <a:uFillTx/>
          <a:latin typeface="+mn-lt"/>
          <a:ea typeface="+mn-ea"/>
          <a:cs typeface="+mn-cs"/>
        </a:defRPr>
      </a:lvl1pPr>
      <a:lvl2pPr marL="566420" indent="-188595" algn="l" defTabSz="755650" rtl="0" eaLnBrk="1" fontAlgn="auto" latinLnBrk="0" hangingPunct="1">
        <a:lnSpc>
          <a:spcPct val="130000"/>
        </a:lnSpc>
        <a:spcBef>
          <a:spcPts val="0"/>
        </a:spcBef>
        <a:spcAft>
          <a:spcPts val="1000"/>
        </a:spcAft>
        <a:buFont typeface="Arial" panose="020B0604020202020204" pitchFamily="34" charset="0"/>
        <a:buChar char="•"/>
        <a:tabLst>
          <a:tab pos="1330325" algn="l"/>
        </a:tabLst>
        <a:defRPr sz="1320" u="none" strike="noStrike" kern="1200" cap="none" spc="150" normalizeH="0" baseline="0">
          <a:solidFill>
            <a:schemeClr val="tx1"/>
          </a:solidFill>
          <a:uFillTx/>
          <a:latin typeface="+mn-lt"/>
          <a:ea typeface="+mn-ea"/>
          <a:cs typeface="+mn-cs"/>
        </a:defRPr>
      </a:lvl2pPr>
      <a:lvl3pPr marL="944245" indent="-188595" algn="l" defTabSz="755650" rtl="0" eaLnBrk="1" fontAlgn="auto" latinLnBrk="0" hangingPunct="1">
        <a:lnSpc>
          <a:spcPct val="130000"/>
        </a:lnSpc>
        <a:spcBef>
          <a:spcPts val="0"/>
        </a:spcBef>
        <a:spcAft>
          <a:spcPts val="1000"/>
        </a:spcAft>
        <a:buFont typeface="Arial" panose="020B0604020202020204" pitchFamily="34" charset="0"/>
        <a:buChar char="•"/>
        <a:defRPr sz="1320" u="none" strike="noStrike" kern="1200" cap="none" spc="150" normalizeH="0" baseline="0">
          <a:solidFill>
            <a:schemeClr val="tx1"/>
          </a:solidFill>
          <a:uFillTx/>
          <a:latin typeface="+mn-lt"/>
          <a:ea typeface="+mn-ea"/>
          <a:cs typeface="+mn-cs"/>
        </a:defRPr>
      </a:lvl3pPr>
      <a:lvl4pPr marL="1322070" indent="-188595" algn="l" defTabSz="755650" rtl="0" eaLnBrk="1" fontAlgn="auto" latinLnBrk="0" hangingPunct="1">
        <a:lnSpc>
          <a:spcPct val="130000"/>
        </a:lnSpc>
        <a:spcBef>
          <a:spcPts val="0"/>
        </a:spcBef>
        <a:spcAft>
          <a:spcPts val="1000"/>
        </a:spcAft>
        <a:buFont typeface="Arial" panose="020B0604020202020204" pitchFamily="34" charset="0"/>
        <a:buChar char="•"/>
        <a:defRPr sz="1320" u="none" strike="noStrike" kern="1200" cap="none" spc="150" normalizeH="0" baseline="0">
          <a:solidFill>
            <a:schemeClr val="tx1"/>
          </a:solidFill>
          <a:uFillTx/>
          <a:latin typeface="+mn-lt"/>
          <a:ea typeface="+mn-ea"/>
          <a:cs typeface="+mn-cs"/>
        </a:defRPr>
      </a:lvl4pPr>
      <a:lvl5pPr marL="1699895" indent="-188595" algn="l" defTabSz="755650" rtl="0" eaLnBrk="1" fontAlgn="auto" latinLnBrk="0" hangingPunct="1">
        <a:lnSpc>
          <a:spcPct val="130000"/>
        </a:lnSpc>
        <a:spcBef>
          <a:spcPts val="0"/>
        </a:spcBef>
        <a:spcAft>
          <a:spcPts val="1000"/>
        </a:spcAft>
        <a:buFont typeface="Arial" panose="020B0604020202020204" pitchFamily="34" charset="0"/>
        <a:buChar char="•"/>
        <a:defRPr sz="1320" u="none" strike="noStrike" kern="1200" cap="none" spc="150" normalizeH="0" baseline="0">
          <a:solidFill>
            <a:schemeClr val="tx1"/>
          </a:solidFill>
          <a:uFillTx/>
          <a:latin typeface="+mn-lt"/>
          <a:ea typeface="+mn-ea"/>
          <a:cs typeface="+mn-cs"/>
        </a:defRPr>
      </a:lvl5pPr>
      <a:lvl6pPr marL="2077720" indent="-188595" algn="l" defTabSz="755650" rtl="0" eaLnBrk="1" latinLnBrk="0" hangingPunct="1">
        <a:lnSpc>
          <a:spcPct val="90000"/>
        </a:lnSpc>
        <a:spcBef>
          <a:spcPct val="83000"/>
        </a:spcBef>
        <a:buFont typeface="Arial" panose="020B0604020202020204" pitchFamily="34" charset="0"/>
        <a:buChar char="•"/>
        <a:defRPr sz="1485" kern="1200">
          <a:solidFill>
            <a:schemeClr val="tx1"/>
          </a:solidFill>
          <a:latin typeface="+mn-lt"/>
          <a:ea typeface="+mn-ea"/>
          <a:cs typeface="+mn-cs"/>
        </a:defRPr>
      </a:lvl6pPr>
      <a:lvl7pPr marL="2455545" indent="-188595" algn="l" defTabSz="755650" rtl="0" eaLnBrk="1" latinLnBrk="0" hangingPunct="1">
        <a:lnSpc>
          <a:spcPct val="90000"/>
        </a:lnSpc>
        <a:spcBef>
          <a:spcPct val="83000"/>
        </a:spcBef>
        <a:buFont typeface="Arial" panose="020B0604020202020204" pitchFamily="34" charset="0"/>
        <a:buChar char="•"/>
        <a:defRPr sz="1485" kern="1200">
          <a:solidFill>
            <a:schemeClr val="tx1"/>
          </a:solidFill>
          <a:latin typeface="+mn-lt"/>
          <a:ea typeface="+mn-ea"/>
          <a:cs typeface="+mn-cs"/>
        </a:defRPr>
      </a:lvl7pPr>
      <a:lvl8pPr marL="2833370" indent="-188595" algn="l" defTabSz="755650" rtl="0" eaLnBrk="1" latinLnBrk="0" hangingPunct="1">
        <a:lnSpc>
          <a:spcPct val="90000"/>
        </a:lnSpc>
        <a:spcBef>
          <a:spcPct val="83000"/>
        </a:spcBef>
        <a:buFont typeface="Arial" panose="020B0604020202020204" pitchFamily="34" charset="0"/>
        <a:buChar char="•"/>
        <a:defRPr sz="1485" kern="1200">
          <a:solidFill>
            <a:schemeClr val="tx1"/>
          </a:solidFill>
          <a:latin typeface="+mn-lt"/>
          <a:ea typeface="+mn-ea"/>
          <a:cs typeface="+mn-cs"/>
        </a:defRPr>
      </a:lvl8pPr>
      <a:lvl9pPr marL="3211195" indent="-188595" algn="l" defTabSz="755650" rtl="0" eaLnBrk="1" latinLnBrk="0" hangingPunct="1">
        <a:lnSpc>
          <a:spcPct val="90000"/>
        </a:lnSpc>
        <a:spcBef>
          <a:spcPct val="83000"/>
        </a:spcBef>
        <a:buFont typeface="Arial" panose="020B0604020202020204" pitchFamily="34" charset="0"/>
        <a:buChar char="•"/>
        <a:defRPr sz="1485" kern="1200">
          <a:solidFill>
            <a:schemeClr val="tx1"/>
          </a:solidFill>
          <a:latin typeface="+mn-lt"/>
          <a:ea typeface="+mn-ea"/>
          <a:cs typeface="+mn-cs"/>
        </a:defRPr>
      </a:lvl9pPr>
    </p:bodyStyle>
    <p:otherStyle>
      <a:defPPr>
        <a:defRPr lang="zh-CN"/>
      </a:defPPr>
      <a:lvl1pPr marL="0" algn="l" defTabSz="755650" rtl="0" eaLnBrk="1" latinLnBrk="0" hangingPunct="1">
        <a:defRPr sz="1485" kern="1200">
          <a:solidFill>
            <a:schemeClr val="tx1"/>
          </a:solidFill>
          <a:latin typeface="+mn-lt"/>
          <a:ea typeface="+mn-ea"/>
          <a:cs typeface="+mn-cs"/>
        </a:defRPr>
      </a:lvl1pPr>
      <a:lvl2pPr marL="377825" algn="l" defTabSz="755650" rtl="0" eaLnBrk="1" latinLnBrk="0" hangingPunct="1">
        <a:defRPr sz="1485" kern="1200">
          <a:solidFill>
            <a:schemeClr val="tx1"/>
          </a:solidFill>
          <a:latin typeface="+mn-lt"/>
          <a:ea typeface="+mn-ea"/>
          <a:cs typeface="+mn-cs"/>
        </a:defRPr>
      </a:lvl2pPr>
      <a:lvl3pPr marL="755650" algn="l" defTabSz="755650" rtl="0" eaLnBrk="1" latinLnBrk="0" hangingPunct="1">
        <a:defRPr sz="1485" kern="1200">
          <a:solidFill>
            <a:schemeClr val="tx1"/>
          </a:solidFill>
          <a:latin typeface="+mn-lt"/>
          <a:ea typeface="+mn-ea"/>
          <a:cs typeface="+mn-cs"/>
        </a:defRPr>
      </a:lvl3pPr>
      <a:lvl4pPr marL="1133475" algn="l" defTabSz="755650" rtl="0" eaLnBrk="1" latinLnBrk="0" hangingPunct="1">
        <a:defRPr sz="1485" kern="1200">
          <a:solidFill>
            <a:schemeClr val="tx1"/>
          </a:solidFill>
          <a:latin typeface="+mn-lt"/>
          <a:ea typeface="+mn-ea"/>
          <a:cs typeface="+mn-cs"/>
        </a:defRPr>
      </a:lvl4pPr>
      <a:lvl5pPr marL="1511300" algn="l" defTabSz="755650" rtl="0" eaLnBrk="1" latinLnBrk="0" hangingPunct="1">
        <a:defRPr sz="1485" kern="1200">
          <a:solidFill>
            <a:schemeClr val="tx1"/>
          </a:solidFill>
          <a:latin typeface="+mn-lt"/>
          <a:ea typeface="+mn-ea"/>
          <a:cs typeface="+mn-cs"/>
        </a:defRPr>
      </a:lvl5pPr>
      <a:lvl6pPr marL="1889125" algn="l" defTabSz="755650" rtl="0" eaLnBrk="1" latinLnBrk="0" hangingPunct="1">
        <a:defRPr sz="1485" kern="1200">
          <a:solidFill>
            <a:schemeClr val="tx1"/>
          </a:solidFill>
          <a:latin typeface="+mn-lt"/>
          <a:ea typeface="+mn-ea"/>
          <a:cs typeface="+mn-cs"/>
        </a:defRPr>
      </a:lvl6pPr>
      <a:lvl7pPr marL="2266950" algn="l" defTabSz="755650" rtl="0" eaLnBrk="1" latinLnBrk="0" hangingPunct="1">
        <a:defRPr sz="1485" kern="1200">
          <a:solidFill>
            <a:schemeClr val="tx1"/>
          </a:solidFill>
          <a:latin typeface="+mn-lt"/>
          <a:ea typeface="+mn-ea"/>
          <a:cs typeface="+mn-cs"/>
        </a:defRPr>
      </a:lvl7pPr>
      <a:lvl8pPr marL="2644775" algn="l" defTabSz="755650" rtl="0" eaLnBrk="1" latinLnBrk="0" hangingPunct="1">
        <a:defRPr sz="1485" kern="1200">
          <a:solidFill>
            <a:schemeClr val="tx1"/>
          </a:solidFill>
          <a:latin typeface="+mn-lt"/>
          <a:ea typeface="+mn-ea"/>
          <a:cs typeface="+mn-cs"/>
        </a:defRPr>
      </a:lvl8pPr>
      <a:lvl9pPr marL="3022600" algn="l" defTabSz="75565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tags" Target="../tags/tag62.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image" Target="../media/image14.jpeg"/><Relationship Id="rId1" Type="http://schemas.openxmlformats.org/officeDocument/2006/relationships/tags" Target="../tags/tag7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2.xml"/><Relationship Id="rId1" Type="http://schemas.openxmlformats.org/officeDocument/2006/relationships/image" Target="../media/image15.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tags" Target="../tags/tag63.xml"/><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tags" Target="../tags/tag64.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tags" Target="../tags/tag65.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7.xml"/><Relationship Id="rId5" Type="http://schemas.openxmlformats.org/officeDocument/2006/relationships/tags" Target="../tags/tag66.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7.xml"/><Relationship Id="rId3" Type="http://schemas.openxmlformats.org/officeDocument/2006/relationships/tags" Target="../tags/tag67.xml"/><Relationship Id="rId2" Type="http://schemas.openxmlformats.org/officeDocument/2006/relationships/image" Target="../media/image11.jpeg"/><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7.xml"/><Relationship Id="rId4" Type="http://schemas.openxmlformats.org/officeDocument/2006/relationships/tags" Target="../tags/tag69.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tags" Target="../tags/tag68.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4.xml"/><Relationship Id="rId1" Type="http://schemas.openxmlformats.org/officeDocument/2006/relationships/tags" Target="../tags/tag7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 name="object 8"/>
          <p:cNvSpPr txBox="1">
            <a:spLocks noGrp="1"/>
          </p:cNvSpPr>
          <p:nvPr/>
        </p:nvSpPr>
        <p:spPr>
          <a:xfrm>
            <a:off x="687070" y="3952240"/>
            <a:ext cx="6182360" cy="2787650"/>
          </a:xfrm>
          <a:prstGeom prst="rect">
            <a:avLst/>
          </a:prstGeom>
        </p:spPr>
        <p:txBody>
          <a:bodyPr vert="horz" wrap="square" lIns="0" tIns="12700" rIns="0" bIns="0" rtlCol="0">
            <a:spAutoFit/>
          </a:bodyPr>
          <a:lstStyle>
            <a:lvl1pPr>
              <a:defRPr sz="7400" b="0" i="0">
                <a:solidFill>
                  <a:srgbClr val="0556A5"/>
                </a:solidFill>
                <a:latin typeface="Calibri" panose="020F0502020204030204"/>
                <a:ea typeface="+mj-ea"/>
                <a:cs typeface="Calibri" panose="020F0502020204030204"/>
              </a:defRPr>
            </a:lvl1pPr>
          </a:lstStyle>
          <a:p>
            <a:pPr marL="12700" algn="l" fontAlgn="auto">
              <a:lnSpc>
                <a:spcPct val="150000"/>
              </a:lnSpc>
              <a:spcBef>
                <a:spcPts val="100"/>
              </a:spcBef>
            </a:pPr>
            <a:r>
              <a:rPr lang="zh-CN" altLang="en-US" sz="3200" spc="-185" dirty="0">
                <a:solidFill>
                  <a:schemeClr val="bg1"/>
                </a:solidFill>
                <a:latin typeface="Noto Sans S Chinese Bold" panose="020B0800000000000000" charset="-122"/>
                <a:ea typeface="Noto Sans S Chinese Bold" panose="020B0800000000000000" charset="-122"/>
                <a:cs typeface="Noto Sans S Chinese Bold" panose="020B0800000000000000" charset="-122"/>
                <a:sym typeface="+mn-ea"/>
              </a:rPr>
              <a:t>Data book</a:t>
            </a:r>
            <a:endParaRPr lang="zh-CN" altLang="en-US" sz="3200" spc="-185" dirty="0">
              <a:solidFill>
                <a:schemeClr val="bg1"/>
              </a:solidFill>
              <a:latin typeface="Noto Sans S Chinese Bold" panose="020B0800000000000000" charset="-122"/>
              <a:ea typeface="Noto Sans S Chinese Bold" panose="020B0800000000000000" charset="-122"/>
              <a:cs typeface="Noto Sans S Chinese Bold" panose="020B0800000000000000" charset="-122"/>
              <a:sym typeface="+mn-ea"/>
            </a:endParaRPr>
          </a:p>
          <a:p>
            <a:pPr marL="12700" algn="l" fontAlgn="auto">
              <a:lnSpc>
                <a:spcPct val="150000"/>
              </a:lnSpc>
              <a:spcBef>
                <a:spcPts val="100"/>
              </a:spcBef>
            </a:pPr>
            <a:r>
              <a:rPr lang="en-US" sz="2400" spc="-185" dirty="0">
                <a:solidFill>
                  <a:schemeClr val="bg1"/>
                </a:solidFill>
                <a:latin typeface="Noto Sans S Chinese Bold" panose="020B0800000000000000" charset="-122"/>
                <a:ea typeface="Noto Sans S Chinese Bold" panose="020B0800000000000000" charset="-122"/>
                <a:cs typeface="Noto Sans S Chinese Bold" panose="020B0800000000000000" charset="-122"/>
              </a:rPr>
              <a:t>BL</a:t>
            </a:r>
            <a:r>
              <a:rPr sz="2400" spc="-185" dirty="0">
                <a:solidFill>
                  <a:schemeClr val="bg1"/>
                </a:solidFill>
                <a:latin typeface="Noto Sans S Chinese Bold" panose="020B0800000000000000" charset="-122"/>
                <a:ea typeface="Noto Sans S Chinese Bold" panose="020B0800000000000000" charset="-122"/>
                <a:cs typeface="Noto Sans S Chinese Bold" panose="020B0800000000000000" charset="-122"/>
              </a:rPr>
              <a:t> series </a:t>
            </a:r>
            <a:r>
              <a:rPr lang="en-US" sz="2400" spc="-185" dirty="0">
                <a:solidFill>
                  <a:schemeClr val="bg1"/>
                </a:solidFill>
                <a:latin typeface="Noto Sans S Chinese Bold" panose="020B0800000000000000" charset="-122"/>
                <a:ea typeface="Noto Sans S Chinese Bold" panose="020B0800000000000000" charset="-122"/>
                <a:cs typeface="Noto Sans S Chinese Bold" panose="020B0800000000000000" charset="-122"/>
              </a:rPr>
              <a:t>of </a:t>
            </a:r>
            <a:r>
              <a:rPr sz="2400" spc="-185" dirty="0">
                <a:solidFill>
                  <a:schemeClr val="bg1"/>
                </a:solidFill>
                <a:latin typeface="Noto Sans S Chinese Bold" panose="020B0800000000000000" charset="-122"/>
                <a:ea typeface="Noto Sans S Chinese Bold" panose="020B0800000000000000" charset="-122"/>
                <a:cs typeface="Noto Sans S Chinese Bold" panose="020B0800000000000000" charset="-122"/>
              </a:rPr>
              <a:t>ceiling  </a:t>
            </a:r>
            <a:r>
              <a:rPr lang="en-US" sz="2400" spc="-185" dirty="0">
                <a:solidFill>
                  <a:schemeClr val="bg1"/>
                </a:solidFill>
                <a:latin typeface="Noto Sans S Chinese Bold" panose="020B0800000000000000" charset="-122"/>
                <a:ea typeface="Noto Sans S Chinese Bold" panose="020B0800000000000000" charset="-122"/>
                <a:cs typeface="Noto Sans S Chinese Bold" panose="020B0800000000000000" charset="-122"/>
              </a:rPr>
              <a:t>AP</a:t>
            </a:r>
            <a:endParaRPr sz="2400" spc="-185" dirty="0">
              <a:solidFill>
                <a:schemeClr val="bg1"/>
              </a:solidFill>
              <a:latin typeface="Noto Sans S Chinese Bold" panose="020B0800000000000000" charset="-122"/>
              <a:ea typeface="Noto Sans S Chinese Bold" panose="020B0800000000000000" charset="-122"/>
              <a:cs typeface="Noto Sans S Chinese Bold" panose="020B0800000000000000" charset="-122"/>
            </a:endParaRPr>
          </a:p>
          <a:p>
            <a:pPr marL="12700" algn="l" fontAlgn="auto">
              <a:lnSpc>
                <a:spcPct val="150000"/>
              </a:lnSpc>
              <a:spcBef>
                <a:spcPts val="100"/>
              </a:spcBef>
            </a:pPr>
            <a:r>
              <a:rPr lang="en-US" altLang="zh-CN" sz="2400" spc="-185" dirty="0">
                <a:solidFill>
                  <a:schemeClr val="bg1"/>
                </a:solidFill>
                <a:latin typeface="Noto Sans S Chinese Bold" panose="020B0800000000000000" charset="-122"/>
                <a:ea typeface="Noto Sans S Chinese Bold" panose="020B0800000000000000" charset="-122"/>
                <a:cs typeface="Noto Sans S Chinese Bold" panose="020B0800000000000000" charset="-122"/>
              </a:rPr>
              <a:t>BL 290X</a:t>
            </a:r>
            <a:endParaRPr lang="en-US" altLang="zh-CN" sz="2400" spc="-185" dirty="0">
              <a:solidFill>
                <a:schemeClr val="bg1"/>
              </a:solidFill>
              <a:latin typeface="Noto Sans S Chinese Bold" panose="020B0800000000000000" charset="-122"/>
              <a:ea typeface="Noto Sans S Chinese Bold" panose="020B0800000000000000" charset="-122"/>
              <a:cs typeface="Noto Sans S Chinese Bold" panose="020B0800000000000000" charset="-122"/>
            </a:endParaRPr>
          </a:p>
          <a:p>
            <a:pPr marL="12700" algn="l" fontAlgn="auto">
              <a:lnSpc>
                <a:spcPct val="150000"/>
              </a:lnSpc>
              <a:spcBef>
                <a:spcPts val="100"/>
              </a:spcBef>
            </a:pPr>
            <a:endParaRPr lang="zh-CN" altLang="en-US" sz="2000" spc="-185" dirty="0">
              <a:solidFill>
                <a:schemeClr val="bg1"/>
              </a:solidFill>
              <a:latin typeface="Noto Sans S Chinese Bold" panose="020B0800000000000000" charset="-122"/>
              <a:ea typeface="Noto Sans S Chinese Bold" panose="020B0800000000000000" charset="-122"/>
              <a:cs typeface="Noto Sans S Chinese Bold" panose="020B0800000000000000" charset="-122"/>
            </a:endParaRPr>
          </a:p>
          <a:p>
            <a:pPr marL="12700" algn="l" fontAlgn="auto">
              <a:lnSpc>
                <a:spcPct val="150000"/>
              </a:lnSpc>
              <a:spcBef>
                <a:spcPts val="100"/>
              </a:spcBef>
            </a:pPr>
            <a:r>
              <a:rPr lang="zh-CN" altLang="en-US" sz="1800" spc="-185" dirty="0">
                <a:solidFill>
                  <a:schemeClr val="bg1"/>
                </a:solidFill>
                <a:latin typeface="Noto Sans S Chinese Bold" panose="020B0800000000000000" charset="-122"/>
                <a:ea typeface="Noto Sans S Chinese Bold" panose="020B0800000000000000" charset="-122"/>
                <a:cs typeface="Noto Sans S Chinese Bold" panose="020B0800000000000000" charset="-122"/>
              </a:rPr>
              <a:t>Document  version  number</a:t>
            </a:r>
            <a:r>
              <a:rPr lang="en-US" altLang="zh-CN" sz="1800" spc="-185" dirty="0">
                <a:solidFill>
                  <a:schemeClr val="bg1"/>
                </a:solidFill>
                <a:latin typeface="Noto Sans S Chinese Bold" panose="020B0800000000000000" charset="-122"/>
                <a:ea typeface="Noto Sans S Chinese Bold" panose="020B0800000000000000" charset="-122"/>
                <a:cs typeface="Noto Sans S Chinese Bold" panose="020B0800000000000000" charset="-122"/>
              </a:rPr>
              <a:t>: V1.0</a:t>
            </a:r>
            <a:endParaRPr lang="en-US" altLang="zh-CN" sz="1800" spc="-185" dirty="0">
              <a:solidFill>
                <a:schemeClr val="bg1"/>
              </a:solidFill>
              <a:latin typeface="Noto Sans S Chinese Bold" panose="020B0800000000000000" charset="-122"/>
              <a:ea typeface="Noto Sans S Chinese Bold" panose="020B0800000000000000" charset="-122"/>
              <a:cs typeface="Noto Sans S Chinese Bold" panose="020B0800000000000000" charset="-122"/>
            </a:endParaRPr>
          </a:p>
        </p:txBody>
      </p:sp>
      <p:sp>
        <p:nvSpPr>
          <p:cNvPr id="3" name="文本框 2"/>
          <p:cNvSpPr txBox="1"/>
          <p:nvPr/>
        </p:nvSpPr>
        <p:spPr>
          <a:xfrm>
            <a:off x="833755" y="9904095"/>
            <a:ext cx="6013450" cy="275590"/>
          </a:xfrm>
          <a:prstGeom prst="rect">
            <a:avLst/>
          </a:prstGeom>
          <a:noFill/>
        </p:spPr>
        <p:txBody>
          <a:bodyPr wrap="none" rtlCol="0" anchor="t">
            <a:spAutoFit/>
          </a:bodyPr>
          <a:p>
            <a:pPr algn="l"/>
            <a:r>
              <a:rPr altLang="zh-CN" sz="1200">
                <a:latin typeface="Noto Sans S Chinese Bold" panose="020B0800000000000000" charset="-122"/>
                <a:ea typeface="Noto Sans S Chinese Bold" panose="020B0800000000000000" charset="-122"/>
                <a:cs typeface="微软雅黑" panose="020B0503020204020204" charset="-122"/>
                <a:sym typeface="+mn-ea"/>
              </a:rPr>
              <a:t>Copyright©2020 Shuotian Information Technology Co., Ltd. All rights reserved</a:t>
            </a:r>
            <a:endParaRPr altLang="zh-CN" sz="1200">
              <a:latin typeface="Noto Sans S Chinese Bold" panose="020B0800000000000000" charset="-122"/>
              <a:ea typeface="Noto Sans S Chinese Bold" panose="020B0800000000000000" charset="-122"/>
              <a:cs typeface="微软雅黑" panose="020B0503020204020204" charset="-122"/>
              <a:sym typeface="+mn-ea"/>
            </a:endParaRPr>
          </a:p>
        </p:txBody>
      </p:sp>
      <p:pic>
        <p:nvPicPr>
          <p:cNvPr id="5" name="图片 4" descr="logo-白色"/>
          <p:cNvPicPr>
            <a:picLocks noChangeAspect="1"/>
          </p:cNvPicPr>
          <p:nvPr/>
        </p:nvPicPr>
        <p:blipFill>
          <a:blip r:embed="rId2"/>
          <a:stretch>
            <a:fillRect/>
          </a:stretch>
        </p:blipFill>
        <p:spPr>
          <a:xfrm>
            <a:off x="686435" y="1769110"/>
            <a:ext cx="2313305" cy="829310"/>
          </a:xfrm>
          <a:prstGeom prst="rect">
            <a:avLst/>
          </a:prstGeom>
        </p:spPr>
      </p:pic>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44000">
              <a:srgbClr val="F3F6F8"/>
            </a:gs>
            <a:gs pos="0">
              <a:srgbClr val="F7F9FA"/>
            </a:gs>
            <a:gs pos="100000">
              <a:srgbClr val="EEF2F5"/>
            </a:gs>
          </a:gsLst>
          <a:lin ang="0" scaled="0"/>
        </a:gradFill>
        <a:effectLst/>
      </p:bgPr>
    </p:bg>
    <p:spTree>
      <p:nvGrpSpPr>
        <p:cNvPr id="1" name=""/>
        <p:cNvGrpSpPr/>
        <p:nvPr/>
      </p:nvGrpSpPr>
      <p:grpSpPr/>
      <p:sp>
        <p:nvSpPr>
          <p:cNvPr id="30" name="object 3"/>
          <p:cNvSpPr/>
          <p:nvPr/>
        </p:nvSpPr>
        <p:spPr>
          <a:xfrm>
            <a:off x="455294" y="9756140"/>
            <a:ext cx="513715" cy="280035"/>
          </a:xfrm>
          <a:custGeom>
            <a:avLst/>
            <a:gdLst/>
            <a:ahLst/>
            <a:cxnLst/>
            <a:rect l="l" t="t" r="r" b="b"/>
            <a:pathLst>
              <a:path w="513715" h="280034">
                <a:moveTo>
                  <a:pt x="0" y="0"/>
                </a:moveTo>
                <a:lnTo>
                  <a:pt x="513715" y="0"/>
                </a:lnTo>
                <a:lnTo>
                  <a:pt x="513715" y="280034"/>
                </a:lnTo>
                <a:lnTo>
                  <a:pt x="0" y="28003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wrap="square" lIns="0" tIns="0" rIns="0" bIns="0" rtlCol="0"/>
          <a:p/>
        </p:txBody>
      </p:sp>
      <p:sp>
        <p:nvSpPr>
          <p:cNvPr id="33" name="object 4"/>
          <p:cNvSpPr/>
          <p:nvPr/>
        </p:nvSpPr>
        <p:spPr>
          <a:xfrm>
            <a:off x="456565" y="9754108"/>
            <a:ext cx="6442075" cy="0"/>
          </a:xfrm>
          <a:custGeom>
            <a:avLst/>
            <a:gdLst/>
            <a:ahLst/>
            <a:cxnLst/>
            <a:rect l="l" t="t" r="r" b="b"/>
            <a:pathLst>
              <a:path w="6442075">
                <a:moveTo>
                  <a:pt x="0" y="0"/>
                </a:moveTo>
                <a:lnTo>
                  <a:pt x="6442075" y="0"/>
                </a:lnTo>
              </a:path>
            </a:pathLst>
          </a:custGeom>
          <a:ln w="6096">
            <a:solidFill>
              <a:srgbClr val="000000"/>
            </a:solidFill>
          </a:ln>
        </p:spPr>
        <p:txBody>
          <a:bodyPr wrap="square" lIns="0" tIns="0" rIns="0" bIns="0" rtlCol="0"/>
          <a:p/>
        </p:txBody>
      </p:sp>
      <p:sp>
        <p:nvSpPr>
          <p:cNvPr id="34" name="object 24"/>
          <p:cNvSpPr txBox="1">
            <a:spLocks noGrp="1"/>
          </p:cNvSpPr>
          <p:nvPr/>
        </p:nvSpPr>
        <p:spPr>
          <a:xfrm>
            <a:off x="603885" y="9848215"/>
            <a:ext cx="217170" cy="121920"/>
          </a:xfrm>
          <a:prstGeom prst="rect">
            <a:avLst/>
          </a:prstGeom>
        </p:spPr>
        <p:txBody>
          <a:bodyPr vert="horz" wrap="square" lIns="0" tIns="0" rIns="0" bIns="0" rtlCol="0">
            <a:spAutoFit/>
            <a:scene3d>
              <a:camera prst="orthographicFront"/>
              <a:lightRig rig="threePt" dir="t"/>
            </a:scene3d>
          </a:bodyPr>
          <a:lstStyle>
            <a:lvl1pPr marL="0">
              <a:defRPr sz="900" b="0" i="0">
                <a:solidFill>
                  <a:schemeClr val="bg1"/>
                </a:solidFill>
                <a:latin typeface="Calibri" panose="020F0502020204030204"/>
                <a:ea typeface="+mn-ea"/>
                <a:cs typeface="Calibri" panose="020F0502020204030204"/>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5400">
              <a:lnSpc>
                <a:spcPts val="955"/>
              </a:lnSpc>
            </a:pPr>
            <a:fld id="{81D60167-4931-47E6-BA6A-407CBD079E47}" type="slidenum">
              <a:rPr sz="1200" dirty="0">
                <a:solidFill>
                  <a:schemeClr val="tx1"/>
                </a:solidFill>
                <a:effectLst>
                  <a:outerShdw blurRad="38100" dist="19050" dir="2700000" algn="tl" rotWithShape="0">
                    <a:schemeClr val="dk1">
                      <a:alpha val="40000"/>
                    </a:schemeClr>
                  </a:outerShdw>
                </a:effectLst>
              </a:rPr>
            </a:fld>
            <a:endParaRPr sz="1200" dirty="0">
              <a:solidFill>
                <a:schemeClr val="tx1"/>
              </a:solidFill>
              <a:effectLst>
                <a:outerShdw blurRad="38100" dist="19050" dir="2700000" algn="tl" rotWithShape="0">
                  <a:schemeClr val="dk1">
                    <a:alpha val="40000"/>
                  </a:schemeClr>
                </a:outerShdw>
              </a:effectLst>
            </a:endParaRPr>
          </a:p>
        </p:txBody>
      </p:sp>
      <p:sp>
        <p:nvSpPr>
          <p:cNvPr id="3" name="文本框 2"/>
          <p:cNvSpPr txBox="1"/>
          <p:nvPr/>
        </p:nvSpPr>
        <p:spPr>
          <a:xfrm>
            <a:off x="969010" y="9756140"/>
            <a:ext cx="5469890" cy="245110"/>
          </a:xfrm>
          <a:prstGeom prst="rect">
            <a:avLst/>
          </a:prstGeom>
          <a:noFill/>
        </p:spPr>
        <p:txBody>
          <a:bodyPr wrap="square" rtlCol="0">
            <a:spAutoFit/>
          </a:bodyPr>
          <a:p>
            <a:pPr algn="ctr"/>
            <a:r>
              <a:rPr sz="1000" spc="-55" dirty="0">
                <a:solidFill>
                  <a:srgbClr val="0556A5"/>
                </a:solidFill>
                <a:latin typeface="Noto Sans S Chinese Medium" panose="020B0600000000000000" charset="-122"/>
                <a:ea typeface="Noto Sans S Chinese Medium" panose="020B0600000000000000" charset="-122"/>
                <a:cs typeface="Calibri" panose="020F0502020204030204"/>
                <a:sym typeface="+mn-ea"/>
              </a:rPr>
              <a:t>www.</a:t>
            </a:r>
            <a:r>
              <a:rPr lang="en-US" sz="1000" spc="-55" dirty="0">
                <a:solidFill>
                  <a:srgbClr val="0556A5"/>
                </a:solidFill>
                <a:latin typeface="Noto Sans S Chinese Medium" panose="020B0600000000000000" charset="-122"/>
                <a:ea typeface="Noto Sans S Chinese Medium" panose="020B0600000000000000" charset="-122"/>
                <a:cs typeface="Calibri" panose="020F0502020204030204"/>
                <a:sym typeface="+mn-ea"/>
              </a:rPr>
              <a:t>sailskywifi.com</a:t>
            </a:r>
            <a:endParaRPr lang="zh-CN" altLang="zh-CN" sz="1000" spc="-55" dirty="0">
              <a:solidFill>
                <a:srgbClr val="0556A5"/>
              </a:solidFill>
              <a:latin typeface="Noto Sans S Chinese Medium" panose="020B0600000000000000" charset="-122"/>
              <a:ea typeface="Noto Sans S Chinese Medium" panose="020B0600000000000000" charset="-122"/>
              <a:cs typeface="Calibri" panose="020F0502020204030204"/>
              <a:sym typeface="+mn-ea"/>
            </a:endParaRPr>
          </a:p>
        </p:txBody>
      </p:sp>
      <p:sp>
        <p:nvSpPr>
          <p:cNvPr id="6" name="矩形: 圆角 16"/>
          <p:cNvSpPr/>
          <p:nvPr/>
        </p:nvSpPr>
        <p:spPr>
          <a:xfrm>
            <a:off x="282575" y="252095"/>
            <a:ext cx="548640" cy="517525"/>
          </a:xfrm>
          <a:prstGeom prst="roundRect">
            <a:avLst>
              <a:gd name="adj" fmla="val 1467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rPr>
              <a:t>07</a:t>
            </a:r>
            <a:endPar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endParaRPr>
          </a:p>
        </p:txBody>
      </p:sp>
      <p:sp>
        <p:nvSpPr>
          <p:cNvPr id="10" name="文本框 9"/>
          <p:cNvSpPr txBox="1"/>
          <p:nvPr/>
        </p:nvSpPr>
        <p:spPr>
          <a:xfrm>
            <a:off x="831378" y="311480"/>
            <a:ext cx="656590" cy="398780"/>
          </a:xfrm>
          <a:prstGeom prst="rect">
            <a:avLst/>
          </a:prstGeom>
          <a:noFill/>
        </p:spPr>
        <p:txBody>
          <a:bodyPr wrap="non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2C6089"/>
                </a:solidFill>
                <a:effectLst/>
                <a:uLnTx/>
                <a:uFillTx/>
                <a:latin typeface="Noto Sans S Chinese Medium" panose="020B0600000000000000" charset="-122"/>
                <a:ea typeface="Noto Sans S Chinese Medium" panose="020B0600000000000000" charset="-122"/>
                <a:cs typeface="+mn-ea"/>
                <a:sym typeface="+mn-lt"/>
              </a:rPr>
              <a:t>LED</a:t>
            </a:r>
            <a:endParaRPr kumimoji="0" lang="en-US" altLang="zh-CN" sz="2000" b="1" i="0" u="none" strike="noStrike" kern="1200" cap="none" spc="0" normalizeH="0" baseline="0" noProof="0" dirty="0">
              <a:ln>
                <a:noFill/>
              </a:ln>
              <a:solidFill>
                <a:srgbClr val="2C6089"/>
              </a:solidFill>
              <a:effectLst/>
              <a:uLnTx/>
              <a:uFillTx/>
              <a:latin typeface="Noto Sans S Chinese Medium" panose="020B0600000000000000" charset="-122"/>
              <a:ea typeface="Noto Sans S Chinese Medium" panose="020B0600000000000000" charset="-122"/>
              <a:cs typeface="+mn-ea"/>
              <a:sym typeface="+mn-lt"/>
            </a:endParaRPr>
          </a:p>
        </p:txBody>
      </p:sp>
      <p:graphicFrame>
        <p:nvGraphicFramePr>
          <p:cNvPr id="4" name="表格 3"/>
          <p:cNvGraphicFramePr/>
          <p:nvPr>
            <p:custDataLst>
              <p:tags r:id="rId1"/>
            </p:custDataLst>
          </p:nvPr>
        </p:nvGraphicFramePr>
        <p:xfrm>
          <a:off x="313055" y="888365"/>
          <a:ext cx="6703200" cy="2214245"/>
        </p:xfrm>
        <a:graphic>
          <a:graphicData uri="http://schemas.openxmlformats.org/drawingml/2006/table">
            <a:tbl>
              <a:tblPr firstRow="1" bandRow="1">
                <a:tableStyleId>{5C22544A-7EE6-4342-B048-85BDC9FD1C3A}</a:tableStyleId>
              </a:tblPr>
              <a:tblGrid>
                <a:gridCol w="3351600"/>
                <a:gridCol w="3351600"/>
              </a:tblGrid>
              <a:tr h="443230">
                <a:tc gridSpan="2">
                  <a:txBody>
                    <a:bodyPr/>
                    <a:p>
                      <a:pPr algn="l">
                        <a:buNone/>
                      </a:pPr>
                      <a:r>
                        <a:rPr lang="en-US" altLang="zh-CN" b="1">
                          <a:latin typeface="Noto Sans S Chinese Bold" panose="020B0800000000000000" charset="-122"/>
                          <a:ea typeface="Noto Sans S Chinese Bold" panose="020B0800000000000000" charset="-122"/>
                        </a:rPr>
                        <a:t>LED</a:t>
                      </a:r>
                      <a:endParaRPr lang="en-US" altLang="zh-CN" b="1">
                        <a:latin typeface="Noto Sans S Chinese Bold" panose="020B0800000000000000" charset="-122"/>
                        <a:ea typeface="Noto Sans S Chinese Bold" panose="020B0800000000000000" charset="-122"/>
                      </a:endParaRPr>
                    </a:p>
                  </a:txBody>
                  <a:tcPr anchor="ctr" anchorCtr="0"/>
                </a:tc>
                <a:tc hMerge="1">
                  <a:tcPr/>
                </a:tc>
              </a:tr>
              <a:tr h="442800">
                <a:tc>
                  <a:txBody>
                    <a:bodyPr/>
                    <a:p>
                      <a:pPr indent="0" algn="l">
                        <a:buNone/>
                      </a:pPr>
                      <a:r>
                        <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WPS</a:t>
                      </a:r>
                      <a:endPar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c>
                  <a:txBody>
                    <a:bodyPr/>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Green LED</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r>
              <a:tr h="442800">
                <a:tc>
                  <a:txBody>
                    <a:bodyPr/>
                    <a:p>
                      <a:pPr indent="0" algn="l">
                        <a:buNone/>
                      </a:pPr>
                      <a:r>
                        <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WIFI(2.4gled/5gled)</a:t>
                      </a:r>
                      <a:endPar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c>
                  <a:txBody>
                    <a:bodyPr/>
                    <a:p>
                      <a:pPr indent="0">
                        <a:buNone/>
                      </a:pPr>
                      <a:r>
                        <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Green LED</a:t>
                      </a:r>
                      <a:endPar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r>
              <a:tr h="442800">
                <a:tc>
                  <a:txBody>
                    <a:bodyPr/>
                    <a:p>
                      <a:pPr indent="0" algn="l">
                        <a:buNone/>
                      </a:pPr>
                      <a:r>
                        <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BT</a:t>
                      </a:r>
                      <a:endPar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c>
                  <a:txBody>
                    <a:bodyPr/>
                    <a:p>
                      <a:pPr indent="0">
                        <a:buNone/>
                      </a:pPr>
                      <a:r>
                        <a:rPr lang="zh-CN" alt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Green LED</a:t>
                      </a:r>
                      <a:endParaRPr lang="zh-CN" alt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r>
              <a:tr h="442595">
                <a:tc>
                  <a:txBody>
                    <a:bodyPr/>
                    <a:p>
                      <a:pPr indent="0" algn="l">
                        <a:buNone/>
                      </a:pPr>
                      <a:r>
                        <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WAN/LAN</a:t>
                      </a:r>
                      <a:endPar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c>
                  <a:txBody>
                    <a:bodyPr/>
                    <a:p>
                      <a:pPr indent="0">
                        <a:buNone/>
                      </a:pPr>
                      <a:r>
                        <a:rPr 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Green LED</a:t>
                      </a:r>
                      <a:endParaRPr 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r>
            </a:tbl>
          </a:graphicData>
        </a:graphic>
      </p:graphicFrame>
      <p:sp>
        <p:nvSpPr>
          <p:cNvPr id="2" name="矩形: 圆角 16"/>
          <p:cNvSpPr/>
          <p:nvPr/>
        </p:nvSpPr>
        <p:spPr>
          <a:xfrm>
            <a:off x="282575" y="3671570"/>
            <a:ext cx="548640" cy="517525"/>
          </a:xfrm>
          <a:prstGeom prst="roundRect">
            <a:avLst>
              <a:gd name="adj" fmla="val 1467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rPr>
              <a:t>08</a:t>
            </a:r>
            <a:endPar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endParaRPr>
          </a:p>
        </p:txBody>
      </p:sp>
      <p:sp>
        <p:nvSpPr>
          <p:cNvPr id="5" name="矩形: 圆角 16"/>
          <p:cNvSpPr/>
          <p:nvPr/>
        </p:nvSpPr>
        <p:spPr>
          <a:xfrm>
            <a:off x="272415" y="5998845"/>
            <a:ext cx="548640" cy="517525"/>
          </a:xfrm>
          <a:prstGeom prst="roundRect">
            <a:avLst>
              <a:gd name="adj" fmla="val 1467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rPr>
              <a:t>09</a:t>
            </a:r>
            <a:endPar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endParaRPr>
          </a:p>
        </p:txBody>
      </p:sp>
      <p:sp>
        <p:nvSpPr>
          <p:cNvPr id="7" name="文本框 6"/>
          <p:cNvSpPr txBox="1"/>
          <p:nvPr/>
        </p:nvSpPr>
        <p:spPr>
          <a:xfrm>
            <a:off x="831378" y="3730320"/>
            <a:ext cx="1828800" cy="398780"/>
          </a:xfrm>
          <a:prstGeom prst="rect">
            <a:avLst/>
          </a:prstGeom>
          <a:noFill/>
        </p:spPr>
        <p:txBody>
          <a:bodyPr wrap="non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2C6089"/>
                </a:solidFill>
                <a:effectLst/>
                <a:uLnTx/>
                <a:uFillTx/>
                <a:latin typeface="Noto Sans S Chinese Medium" panose="020B0600000000000000" charset="-122"/>
                <a:ea typeface="Noto Sans S Chinese Medium" panose="020B0600000000000000" charset="-122"/>
                <a:cs typeface="+mn-ea"/>
                <a:sym typeface="+mn-lt"/>
              </a:rPr>
              <a:t>Power supply</a:t>
            </a:r>
            <a:endParaRPr kumimoji="0" lang="en-US" altLang="zh-CN" sz="2000" b="1" i="0" u="none" strike="noStrike" kern="1200" cap="none" spc="0" normalizeH="0" baseline="0" noProof="0" dirty="0">
              <a:ln>
                <a:noFill/>
              </a:ln>
              <a:solidFill>
                <a:srgbClr val="2C6089"/>
              </a:solidFill>
              <a:effectLst/>
              <a:uLnTx/>
              <a:uFillTx/>
              <a:latin typeface="Noto Sans S Chinese Medium" panose="020B0600000000000000" charset="-122"/>
              <a:ea typeface="Noto Sans S Chinese Medium" panose="020B0600000000000000" charset="-122"/>
              <a:cs typeface="+mn-ea"/>
              <a:sym typeface="+mn-lt"/>
            </a:endParaRPr>
          </a:p>
        </p:txBody>
      </p:sp>
      <p:sp>
        <p:nvSpPr>
          <p:cNvPr id="8" name="文本框 7"/>
          <p:cNvSpPr txBox="1"/>
          <p:nvPr/>
        </p:nvSpPr>
        <p:spPr>
          <a:xfrm>
            <a:off x="821218" y="6057595"/>
            <a:ext cx="3439160" cy="398780"/>
          </a:xfrm>
          <a:prstGeom prst="rect">
            <a:avLst/>
          </a:prstGeom>
          <a:noFill/>
        </p:spPr>
        <p:txBody>
          <a:bodyPr wrap="non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2C6089"/>
                </a:solidFill>
                <a:effectLst/>
                <a:uLnTx/>
                <a:uFillTx/>
                <a:latin typeface="Noto Sans S Chinese Medium" panose="020B0600000000000000" charset="-122"/>
                <a:ea typeface="Noto Sans S Chinese Medium" panose="020B0600000000000000" charset="-122"/>
                <a:cs typeface="+mn-ea"/>
                <a:sym typeface="+mn-lt"/>
              </a:rPr>
              <a:t>Environmental parameters</a:t>
            </a:r>
            <a:endParaRPr kumimoji="0" lang="en-US" altLang="zh-CN" sz="2000" b="1" i="0" u="none" strike="noStrike" kern="1200" cap="none" spc="0" normalizeH="0" baseline="0" noProof="0" dirty="0">
              <a:ln>
                <a:noFill/>
              </a:ln>
              <a:solidFill>
                <a:srgbClr val="2C6089"/>
              </a:solidFill>
              <a:effectLst/>
              <a:uLnTx/>
              <a:uFillTx/>
              <a:latin typeface="Noto Sans S Chinese Medium" panose="020B0600000000000000" charset="-122"/>
              <a:ea typeface="Noto Sans S Chinese Medium" panose="020B0600000000000000" charset="-122"/>
              <a:cs typeface="+mn-ea"/>
              <a:sym typeface="+mn-lt"/>
            </a:endParaRPr>
          </a:p>
        </p:txBody>
      </p:sp>
      <p:graphicFrame>
        <p:nvGraphicFramePr>
          <p:cNvPr id="9" name="表格 8"/>
          <p:cNvGraphicFramePr/>
          <p:nvPr>
            <p:custDataLst>
              <p:tags r:id="rId2"/>
            </p:custDataLst>
          </p:nvPr>
        </p:nvGraphicFramePr>
        <p:xfrm>
          <a:off x="316865" y="4277995"/>
          <a:ext cx="6703200" cy="1329055"/>
        </p:xfrm>
        <a:graphic>
          <a:graphicData uri="http://schemas.openxmlformats.org/drawingml/2006/table">
            <a:tbl>
              <a:tblPr firstRow="1" bandRow="1">
                <a:tableStyleId>{5C22544A-7EE6-4342-B048-85BDC9FD1C3A}</a:tableStyleId>
              </a:tblPr>
              <a:tblGrid>
                <a:gridCol w="3351600"/>
                <a:gridCol w="3351600"/>
              </a:tblGrid>
              <a:tr h="443230">
                <a:tc gridSpan="2">
                  <a:txBody>
                    <a:bodyPr/>
                    <a:p>
                      <a:pPr algn="l">
                        <a:buNone/>
                      </a:pPr>
                      <a:r>
                        <a:rPr lang="en-US" altLang="zh-CN" b="1">
                          <a:latin typeface="Noto Sans S Chinese Bold" panose="020B0800000000000000" charset="-122"/>
                          <a:ea typeface="Noto Sans S Chinese Bold" panose="020B0800000000000000" charset="-122"/>
                        </a:rPr>
                        <a:t>LED</a:t>
                      </a:r>
                      <a:endParaRPr lang="en-US" altLang="zh-CN" b="1">
                        <a:latin typeface="Noto Sans S Chinese Bold" panose="020B0800000000000000" charset="-122"/>
                        <a:ea typeface="Noto Sans S Chinese Bold" panose="020B0800000000000000" charset="-122"/>
                      </a:endParaRPr>
                    </a:p>
                  </a:txBody>
                  <a:tcPr anchor="ctr" anchorCtr="0"/>
                </a:tc>
                <a:tc hMerge="1">
                  <a:tcPr/>
                </a:tc>
              </a:tr>
              <a:tr h="442800">
                <a:tc>
                  <a:txBody>
                    <a:bodyPr/>
                    <a:p>
                      <a:pPr indent="0" algn="l">
                        <a:buNone/>
                      </a:pPr>
                      <a:r>
                        <a:rPr lang="zh-CN" alt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DC power adapter</a:t>
                      </a:r>
                      <a:endParaRPr lang="zh-CN" alt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c>
                  <a:txBody>
                    <a:bodyPr/>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100~240VAC, 50/60Hz input, Output: 12V/1.5A</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r>
              <a:tr h="442800">
                <a:tc>
                  <a:txBody>
                    <a:bodyPr/>
                    <a:p>
                      <a:pPr indent="0" algn="l">
                        <a:buNone/>
                      </a:pPr>
                      <a:r>
                        <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PoE</a:t>
                      </a:r>
                      <a:endPar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c>
                  <a:txBody>
                    <a:bodyPr/>
                    <a:p>
                      <a:pPr indent="0">
                        <a:buNone/>
                      </a:pPr>
                      <a:r>
                        <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802.3at 48VDC PoE</a:t>
                      </a:r>
                      <a:endPar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r>
            </a:tbl>
          </a:graphicData>
        </a:graphic>
      </p:graphicFrame>
      <p:graphicFrame>
        <p:nvGraphicFramePr>
          <p:cNvPr id="13" name="表格 12"/>
          <p:cNvGraphicFramePr/>
          <p:nvPr>
            <p:custDataLst>
              <p:tags r:id="rId3"/>
            </p:custDataLst>
          </p:nvPr>
        </p:nvGraphicFramePr>
        <p:xfrm>
          <a:off x="365760" y="6611620"/>
          <a:ext cx="6703200" cy="2656840"/>
        </p:xfrm>
        <a:graphic>
          <a:graphicData uri="http://schemas.openxmlformats.org/drawingml/2006/table">
            <a:tbl>
              <a:tblPr firstRow="1" bandRow="1">
                <a:tableStyleId>{5C22544A-7EE6-4342-B048-85BDC9FD1C3A}</a:tableStyleId>
              </a:tblPr>
              <a:tblGrid>
                <a:gridCol w="3351600"/>
                <a:gridCol w="3351600"/>
              </a:tblGrid>
              <a:tr h="443230">
                <a:tc gridSpan="2">
                  <a:txBody>
                    <a:bodyPr/>
                    <a:p>
                      <a:pPr algn="l">
                        <a:buNone/>
                      </a:pPr>
                      <a:r>
                        <a:rPr lang="en-US" altLang="zh-CN" b="1">
                          <a:latin typeface="Noto Sans S Chinese Bold" panose="020B0800000000000000" charset="-122"/>
                          <a:ea typeface="Noto Sans S Chinese Bold" panose="020B0800000000000000" charset="-122"/>
                        </a:rPr>
                        <a:t>Environmental parameters</a:t>
                      </a:r>
                      <a:endParaRPr lang="en-US" altLang="zh-CN" b="1">
                        <a:latin typeface="Noto Sans S Chinese Bold" panose="020B0800000000000000" charset="-122"/>
                        <a:ea typeface="Noto Sans S Chinese Bold" panose="020B0800000000000000" charset="-122"/>
                      </a:endParaRPr>
                    </a:p>
                  </a:txBody>
                  <a:tcPr anchor="ctr" anchorCtr="0"/>
                </a:tc>
                <a:tc hMerge="1">
                  <a:tcPr/>
                </a:tc>
              </a:tr>
              <a:tr h="442800">
                <a:tc>
                  <a:txBody>
                    <a:bodyPr/>
                    <a:p>
                      <a:pPr indent="0" algn="l">
                        <a:buNone/>
                      </a:pPr>
                      <a:r>
                        <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EMI</a:t>
                      </a:r>
                      <a:endPar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c>
                  <a:txBody>
                    <a:bodyPr/>
                    <a:p>
                      <a:pPr indent="0">
                        <a:buNone/>
                      </a:pPr>
                      <a:r>
                        <a:rPr lang="en-US" sz="1000">
                          <a:solidFill>
                            <a:srgbClr val="0E071B"/>
                          </a:solidFill>
                          <a:latin typeface="Noto Sans S Chinese Medium" panose="020B0600000000000000" charset="-122"/>
                          <a:ea typeface="Noto Sans S Chinese Medium" panose="020B0600000000000000" charset="-122"/>
                          <a:cs typeface="Arial" panose="020B0604020202020204" pitchFamily="34" charset="0"/>
                          <a:sym typeface="+mn-ea"/>
                        </a:rPr>
                        <a:t>-</a:t>
                      </a:r>
                      <a:r>
                        <a:rPr sz="1000">
                          <a:solidFill>
                            <a:srgbClr val="0E071B"/>
                          </a:solidFill>
                          <a:latin typeface="Noto Sans S Chinese Medium" panose="020B0600000000000000" charset="-122"/>
                          <a:ea typeface="Noto Sans S Chinese Medium" panose="020B0600000000000000" charset="-122"/>
                          <a:cs typeface="Arial" panose="020B0604020202020204" pitchFamily="34" charset="0"/>
                          <a:sym typeface="+mn-ea"/>
                        </a:rPr>
                        <a:t>FCC part 15 Class B</a:t>
                      </a:r>
                      <a:endParaRPr sz="1000">
                        <a:solidFill>
                          <a:srgbClr val="0E071B"/>
                        </a:solidFill>
                        <a:latin typeface="Noto Sans S Chinese Medium" panose="020B0600000000000000" charset="-122"/>
                        <a:ea typeface="Noto Sans S Chinese Medium" panose="020B0600000000000000" charset="-122"/>
                        <a:cs typeface="Arial" panose="020B0604020202020204" pitchFamily="34" charset="0"/>
                        <a:sym typeface="+mn-ea"/>
                      </a:endParaRPr>
                    </a:p>
                    <a:p>
                      <a:pPr indent="0">
                        <a:buNone/>
                      </a:pPr>
                      <a:r>
                        <a:rPr lang="en-US" sz="1000">
                          <a:solidFill>
                            <a:srgbClr val="0E071B"/>
                          </a:solidFill>
                          <a:latin typeface="Noto Sans S Chinese Medium" panose="020B0600000000000000" charset="-122"/>
                          <a:ea typeface="Noto Sans S Chinese Medium" panose="020B0600000000000000" charset="-122"/>
                          <a:cs typeface="Arial" panose="020B0604020202020204" pitchFamily="34" charset="0"/>
                          <a:sym typeface="+mn-ea"/>
                        </a:rPr>
                        <a:t>-</a:t>
                      </a:r>
                      <a:r>
                        <a:rPr sz="1000">
                          <a:solidFill>
                            <a:srgbClr val="0E071B"/>
                          </a:solidFill>
                          <a:latin typeface="Noto Sans S Chinese Medium" panose="020B0600000000000000" charset="-122"/>
                          <a:ea typeface="Noto Sans S Chinese Medium" panose="020B0600000000000000" charset="-122"/>
                          <a:cs typeface="Arial" panose="020B0604020202020204" pitchFamily="34" charset="0"/>
                          <a:sym typeface="+mn-ea"/>
                        </a:rPr>
                        <a:t>CE</a:t>
                      </a:r>
                      <a:endParaRPr sz="1000">
                        <a:solidFill>
                          <a:srgbClr val="0E071B"/>
                        </a:solidFill>
                        <a:latin typeface="Noto Sans S Chinese Medium" panose="020B0600000000000000" charset="-122"/>
                        <a:ea typeface="Noto Sans S Chinese Medium" panose="020B0600000000000000" charset="-122"/>
                        <a:cs typeface="Arial" panose="020B0604020202020204" pitchFamily="34" charset="0"/>
                        <a:sym typeface="+mn-ea"/>
                      </a:endParaRPr>
                    </a:p>
                  </a:txBody>
                  <a:tcPr marL="50800" marR="50800" marT="50800" marB="50800" vert="horz" anchor="ctr"/>
                </a:tc>
              </a:tr>
              <a:tr h="442800">
                <a:tc>
                  <a:txBody>
                    <a:bodyPr/>
                    <a:p>
                      <a:pPr indent="0" algn="l">
                        <a:buNone/>
                      </a:pPr>
                      <a:r>
                        <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Safety</a:t>
                      </a:r>
                      <a:endPar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c>
                  <a:txBody>
                    <a:bodyPr/>
                    <a:p>
                      <a:pPr indent="0">
                        <a:buNone/>
                      </a:pPr>
                      <a:r>
                        <a:rPr 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a:t>
                      </a: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ul60950-1</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a:t>
                      </a: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EN60601-1-2 Medical (TBD)</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r>
              <a:tr h="442800">
                <a:tc>
                  <a:txBody>
                    <a:bodyPr/>
                    <a:p>
                      <a:pPr indent="0" algn="l">
                        <a:buNone/>
                      </a:pPr>
                      <a:r>
                        <a:rPr lang="zh-CN" alt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Temperature</a:t>
                      </a:r>
                      <a:endParaRPr lang="zh-CN" alt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c>
                  <a:txBody>
                    <a:bodyPr/>
                    <a:p>
                      <a:pPr indent="0">
                        <a:buNone/>
                      </a:pPr>
                      <a:r>
                        <a:rPr lang="en-US" sz="1000">
                          <a:solidFill>
                            <a:srgbClr val="0E071B"/>
                          </a:solidFill>
                          <a:latin typeface="Noto Sans S Chinese Medium" panose="020B0600000000000000" charset="-122"/>
                          <a:ea typeface="Noto Sans S Chinese Medium" panose="020B0600000000000000" charset="-122"/>
                          <a:cs typeface="Arial" panose="020B0604020202020204" pitchFamily="34" charset="0"/>
                          <a:sym typeface="+mn-ea"/>
                        </a:rPr>
                        <a:t>-0 to 40 degrees C ( Operating Temperature)</a:t>
                      </a:r>
                      <a:endParaRPr lang="en-US" sz="1000">
                        <a:solidFill>
                          <a:srgbClr val="0E071B"/>
                        </a:solidFill>
                        <a:latin typeface="Noto Sans S Chinese Medium" panose="020B0600000000000000" charset="-122"/>
                        <a:ea typeface="Noto Sans S Chinese Medium" panose="020B0600000000000000" charset="-122"/>
                        <a:cs typeface="Arial" panose="020B0604020202020204" pitchFamily="34" charset="0"/>
                        <a:sym typeface="+mn-ea"/>
                      </a:endParaRPr>
                    </a:p>
                    <a:p>
                      <a:pPr indent="0">
                        <a:buNone/>
                      </a:pPr>
                      <a:r>
                        <a:rPr lang="en-US" sz="1000">
                          <a:solidFill>
                            <a:srgbClr val="0E071B"/>
                          </a:solidFill>
                          <a:latin typeface="Noto Sans S Chinese Medium" panose="020B0600000000000000" charset="-122"/>
                          <a:ea typeface="Noto Sans S Chinese Medium" panose="020B0600000000000000" charset="-122"/>
                          <a:cs typeface="Arial" panose="020B0604020202020204" pitchFamily="34" charset="0"/>
                          <a:sym typeface="+mn-ea"/>
                        </a:rPr>
                        <a:t>-20 to 70 degree C (Storage Temperature)</a:t>
                      </a:r>
                      <a:endParaRPr lang="en-US" sz="1000">
                        <a:solidFill>
                          <a:srgbClr val="0E071B"/>
                        </a:solidFill>
                        <a:latin typeface="Noto Sans S Chinese Medium" panose="020B0600000000000000" charset="-122"/>
                        <a:ea typeface="Noto Sans S Chinese Medium" panose="020B0600000000000000" charset="-122"/>
                        <a:cs typeface="Arial" panose="020B0604020202020204" pitchFamily="34" charset="0"/>
                        <a:sym typeface="+mn-ea"/>
                      </a:endParaRPr>
                    </a:p>
                  </a:txBody>
                  <a:tcPr marL="50800" marR="50800" marT="50800" marB="50800" vert="horz" anchor="ctr"/>
                </a:tc>
              </a:tr>
              <a:tr h="442595">
                <a:tc>
                  <a:txBody>
                    <a:bodyPr/>
                    <a:p>
                      <a:pPr indent="0" algn="l">
                        <a:buNone/>
                      </a:pPr>
                      <a:r>
                        <a:rPr lang="zh-CN" alt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Operating humidity</a:t>
                      </a:r>
                      <a:endParaRPr lang="zh-CN" alt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c>
                  <a:txBody>
                    <a:bodyPr/>
                    <a:p>
                      <a:pPr indent="0">
                        <a:buNone/>
                      </a:pPr>
                      <a:r>
                        <a:rPr sz="1000">
                          <a:solidFill>
                            <a:srgbClr val="0E071B"/>
                          </a:solidFill>
                          <a:latin typeface="Noto Sans S Chinese Medium" panose="020B0600000000000000" charset="-122"/>
                          <a:ea typeface="Noto Sans S Chinese Medium" panose="020B0600000000000000" charset="-122"/>
                          <a:cs typeface="Arial" panose="020B0604020202020204" pitchFamily="34" charset="0"/>
                          <a:sym typeface="+mn-ea"/>
                        </a:rPr>
                        <a:t>5% to 95% (Noncondensing)</a:t>
                      </a:r>
                      <a:endParaRPr sz="1000">
                        <a:solidFill>
                          <a:srgbClr val="0E071B"/>
                        </a:solidFill>
                        <a:latin typeface="Noto Sans S Chinese Medium" panose="020B0600000000000000" charset="-122"/>
                        <a:ea typeface="Noto Sans S Chinese Medium" panose="020B0600000000000000" charset="-122"/>
                        <a:cs typeface="Arial" panose="020B0604020202020204" pitchFamily="34" charset="0"/>
                        <a:sym typeface="+mn-ea"/>
                      </a:endParaRPr>
                    </a:p>
                  </a:txBody>
                  <a:tcPr marL="50800" marR="50800" marT="50800" marB="50800" vert="horz" anchor="ctr"/>
                </a:tc>
              </a:tr>
              <a:tr h="442595">
                <a:tc>
                  <a:txBody>
                    <a:bodyPr/>
                    <a:p>
                      <a:pPr indent="0" algn="l">
                        <a:buNone/>
                      </a:pPr>
                      <a:r>
                        <a:rPr lang="zh-CN" alt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Non-Operating humidity</a:t>
                      </a:r>
                      <a:endParaRPr lang="zh-CN" alt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c>
                  <a:txBody>
                    <a:bodyPr/>
                    <a:p>
                      <a:pPr indent="0">
                        <a:buNone/>
                      </a:pPr>
                      <a:r>
                        <a:rPr lang="en-US" alt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5% to 95% (Noncondensing)</a:t>
                      </a:r>
                      <a:endParaRPr lang="en-US" alt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r>
            </a:tbl>
          </a:graphicData>
        </a:graphic>
      </p:graphicFrame>
    </p:spTree>
    <p:custDataLst>
      <p:tags r:id="rId4"/>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44000">
              <a:srgbClr val="F3F6F8"/>
            </a:gs>
            <a:gs pos="0">
              <a:srgbClr val="F7F9FA"/>
            </a:gs>
            <a:gs pos="100000">
              <a:srgbClr val="EEF2F5"/>
            </a:gs>
          </a:gsLst>
          <a:lin ang="0" scaled="0"/>
        </a:gradFill>
        <a:effectLst/>
      </p:bgPr>
    </p:bg>
    <p:spTree>
      <p:nvGrpSpPr>
        <p:cNvPr id="1" name=""/>
        <p:cNvGrpSpPr/>
        <p:nvPr/>
      </p:nvGrpSpPr>
      <p:grpSpPr/>
      <p:sp>
        <p:nvSpPr>
          <p:cNvPr id="30" name="object 3"/>
          <p:cNvSpPr/>
          <p:nvPr/>
        </p:nvSpPr>
        <p:spPr>
          <a:xfrm>
            <a:off x="455294" y="9756140"/>
            <a:ext cx="513715" cy="280035"/>
          </a:xfrm>
          <a:custGeom>
            <a:avLst/>
            <a:gdLst/>
            <a:ahLst/>
            <a:cxnLst/>
            <a:rect l="l" t="t" r="r" b="b"/>
            <a:pathLst>
              <a:path w="513715" h="280034">
                <a:moveTo>
                  <a:pt x="0" y="0"/>
                </a:moveTo>
                <a:lnTo>
                  <a:pt x="513715" y="0"/>
                </a:lnTo>
                <a:lnTo>
                  <a:pt x="513715" y="280034"/>
                </a:lnTo>
                <a:lnTo>
                  <a:pt x="0" y="28003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wrap="square" lIns="0" tIns="0" rIns="0" bIns="0" rtlCol="0"/>
          <a:p/>
        </p:txBody>
      </p:sp>
      <p:sp>
        <p:nvSpPr>
          <p:cNvPr id="33" name="object 4"/>
          <p:cNvSpPr/>
          <p:nvPr/>
        </p:nvSpPr>
        <p:spPr>
          <a:xfrm>
            <a:off x="456565" y="9754108"/>
            <a:ext cx="6442075" cy="0"/>
          </a:xfrm>
          <a:custGeom>
            <a:avLst/>
            <a:gdLst/>
            <a:ahLst/>
            <a:cxnLst/>
            <a:rect l="l" t="t" r="r" b="b"/>
            <a:pathLst>
              <a:path w="6442075">
                <a:moveTo>
                  <a:pt x="0" y="0"/>
                </a:moveTo>
                <a:lnTo>
                  <a:pt x="6442075" y="0"/>
                </a:lnTo>
              </a:path>
            </a:pathLst>
          </a:custGeom>
          <a:ln w="6096">
            <a:solidFill>
              <a:srgbClr val="000000"/>
            </a:solidFill>
          </a:ln>
        </p:spPr>
        <p:txBody>
          <a:bodyPr wrap="square" lIns="0" tIns="0" rIns="0" bIns="0" rtlCol="0"/>
          <a:p/>
        </p:txBody>
      </p:sp>
      <p:sp>
        <p:nvSpPr>
          <p:cNvPr id="34" name="object 24"/>
          <p:cNvSpPr txBox="1">
            <a:spLocks noGrp="1"/>
          </p:cNvSpPr>
          <p:nvPr/>
        </p:nvSpPr>
        <p:spPr>
          <a:xfrm>
            <a:off x="659130" y="9835515"/>
            <a:ext cx="309880" cy="121920"/>
          </a:xfrm>
          <a:prstGeom prst="rect">
            <a:avLst/>
          </a:prstGeom>
        </p:spPr>
        <p:txBody>
          <a:bodyPr vert="horz" wrap="square" lIns="0" tIns="0" rIns="0" bIns="0" rtlCol="0">
            <a:spAutoFit/>
            <a:scene3d>
              <a:camera prst="orthographicFront"/>
              <a:lightRig rig="threePt" dir="t"/>
            </a:scene3d>
          </a:bodyPr>
          <a:lstStyle>
            <a:lvl1pPr marL="0">
              <a:defRPr sz="900" b="0" i="0">
                <a:solidFill>
                  <a:schemeClr val="bg1"/>
                </a:solidFill>
                <a:latin typeface="Calibri" panose="020F0502020204030204"/>
                <a:ea typeface="+mn-ea"/>
                <a:cs typeface="Calibri" panose="020F0502020204030204"/>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5400">
              <a:lnSpc>
                <a:spcPts val="955"/>
              </a:lnSpc>
            </a:pPr>
            <a:fld id="{81D60167-4931-47E6-BA6A-407CBD079E47}" type="slidenum">
              <a:rPr sz="1200" dirty="0">
                <a:solidFill>
                  <a:schemeClr val="tx1"/>
                </a:solidFill>
                <a:effectLst>
                  <a:outerShdw blurRad="38100" dist="19050" dir="2700000" algn="tl" rotWithShape="0">
                    <a:schemeClr val="dk1">
                      <a:alpha val="40000"/>
                    </a:schemeClr>
                  </a:outerShdw>
                </a:effectLst>
              </a:rPr>
            </a:fld>
            <a:endParaRPr sz="1200" dirty="0">
              <a:solidFill>
                <a:schemeClr val="tx1"/>
              </a:solidFill>
              <a:effectLst>
                <a:outerShdw blurRad="38100" dist="19050" dir="2700000" algn="tl" rotWithShape="0">
                  <a:schemeClr val="dk1">
                    <a:alpha val="40000"/>
                  </a:schemeClr>
                </a:outerShdw>
              </a:effectLst>
            </a:endParaRPr>
          </a:p>
        </p:txBody>
      </p:sp>
      <p:graphicFrame>
        <p:nvGraphicFramePr>
          <p:cNvPr id="2" name="表格 1"/>
          <p:cNvGraphicFramePr/>
          <p:nvPr>
            <p:custDataLst>
              <p:tags r:id="rId1"/>
            </p:custDataLst>
          </p:nvPr>
        </p:nvGraphicFramePr>
        <p:xfrm>
          <a:off x="327660" y="935990"/>
          <a:ext cx="6969760" cy="857250"/>
        </p:xfrm>
        <a:graphic>
          <a:graphicData uri="http://schemas.openxmlformats.org/drawingml/2006/table">
            <a:tbl>
              <a:tblPr firstRow="1" bandRow="1">
                <a:tableStyleId>{5C22544A-7EE6-4342-B048-85BDC9FD1C3A}</a:tableStyleId>
              </a:tblPr>
              <a:tblGrid>
                <a:gridCol w="3220720"/>
                <a:gridCol w="3749040"/>
              </a:tblGrid>
              <a:tr h="443230">
                <a:tc gridSpan="2">
                  <a:txBody>
                    <a:bodyPr/>
                    <a:p>
                      <a:pPr algn="l">
                        <a:buNone/>
                      </a:pPr>
                      <a:r>
                        <a:rPr lang="zh-CN" altLang="zh-CN" b="1">
                          <a:latin typeface="Noto Sans S Chinese Bold" panose="020B0800000000000000" charset="-122"/>
                          <a:ea typeface="Noto Sans S Chinese Bold" panose="020B0800000000000000" charset="-122"/>
                        </a:rPr>
                        <a:t>Authentication</a:t>
                      </a:r>
                      <a:endParaRPr lang="zh-CN" altLang="zh-CN" b="1">
                        <a:latin typeface="Noto Sans S Chinese Bold" panose="020B0800000000000000" charset="-122"/>
                        <a:ea typeface="Noto Sans S Chinese Bold" panose="020B0800000000000000" charset="-122"/>
                      </a:endParaRPr>
                    </a:p>
                  </a:txBody>
                  <a:tcPr anchor="ctr" anchorCtr="0"/>
                </a:tc>
                <a:tc hMerge="1">
                  <a:tcPr/>
                </a:tc>
              </a:tr>
              <a:tr h="414020">
                <a:tc>
                  <a:txBody>
                    <a:bodyPr/>
                    <a:p>
                      <a:pPr indent="0" algn="l">
                        <a:buNone/>
                      </a:pPr>
                      <a:r>
                        <a:rPr lang="zh-CN" alt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Authentication</a:t>
                      </a:r>
                      <a:endParaRPr lang="zh-CN" alt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c>
                  <a:txBody>
                    <a:bodyPr/>
                    <a:p>
                      <a:pPr indent="0">
                        <a:buNone/>
                      </a:pPr>
                      <a:r>
                        <a:rPr lang="en-US" sz="1000" b="0">
                          <a:solidFill>
                            <a:srgbClr val="0E071B"/>
                          </a:solidFill>
                          <a:latin typeface="Noto Sans S Chinese Medium" panose="020B0600000000000000" charset="-122"/>
                          <a:ea typeface="Noto Sans S Chinese Medium" panose="020B0600000000000000" charset="-122"/>
                          <a:cs typeface="Noto Sans S Chinese Medium" panose="020B0600000000000000" charset="-122"/>
                        </a:rPr>
                        <a:t>CCC，SRRC，CE，FCC</a:t>
                      </a:r>
                      <a:endParaRPr lang="en-US" sz="1000" b="0">
                        <a:solidFill>
                          <a:srgbClr val="0E071B"/>
                        </a:solidFill>
                        <a:latin typeface="Noto Sans S Chinese Medium" panose="020B0600000000000000" charset="-122"/>
                        <a:ea typeface="Noto Sans S Chinese Medium" panose="020B0600000000000000" charset="-122"/>
                        <a:cs typeface="Noto Sans S Chinese Medium" panose="020B0600000000000000" charset="-122"/>
                      </a:endParaRPr>
                    </a:p>
                  </a:txBody>
                  <a:tcPr marL="50800" marR="50800" marT="50800" marB="50800" vert="horz" anchor="ctr"/>
                </a:tc>
              </a:tr>
            </a:tbl>
          </a:graphicData>
        </a:graphic>
      </p:graphicFrame>
      <p:sp>
        <p:nvSpPr>
          <p:cNvPr id="3" name="object 8"/>
          <p:cNvSpPr txBox="1">
            <a:spLocks noGrp="1"/>
          </p:cNvSpPr>
          <p:nvPr/>
        </p:nvSpPr>
        <p:spPr>
          <a:xfrm>
            <a:off x="481330" y="6810375"/>
            <a:ext cx="6392545" cy="1938020"/>
          </a:xfrm>
          <a:prstGeom prst="rect">
            <a:avLst/>
          </a:prstGeom>
        </p:spPr>
        <p:txBody>
          <a:bodyPr vert="horz" wrap="square" lIns="0" tIns="12700" rIns="0" bIns="0" rtlCol="0">
            <a:spAutoFit/>
          </a:bodyPr>
          <a:lstStyle>
            <a:lvl1pPr>
              <a:defRPr sz="7400" b="0" i="0">
                <a:solidFill>
                  <a:srgbClr val="0556A5"/>
                </a:solidFill>
                <a:latin typeface="Calibri" panose="020F0502020204030204"/>
                <a:ea typeface="+mj-ea"/>
                <a:cs typeface="Calibri" panose="020F0502020204030204"/>
              </a:defRPr>
            </a:lvl1pPr>
          </a:lstStyle>
          <a:p>
            <a:pPr marL="12700" lvl="0" algn="l">
              <a:lnSpc>
                <a:spcPct val="100000"/>
              </a:lnSpc>
              <a:spcBef>
                <a:spcPts val="100"/>
              </a:spcBef>
            </a:pPr>
            <a:r>
              <a:rPr lang="en-US" altLang="zh-CN" sz="2380" spc="-185" dirty="0">
                <a:solidFill>
                  <a:schemeClr val="bg1">
                    <a:lumMod val="50000"/>
                  </a:schemeClr>
                </a:solidFill>
                <a:latin typeface="微软雅黑" panose="020B0503020204020204" charset="-122"/>
                <a:ea typeface="微软雅黑" panose="020B0503020204020204" charset="-122"/>
                <a:cs typeface="微软雅黑" panose="020B0503020204020204" charset="-122"/>
              </a:rPr>
              <a:t> </a:t>
            </a:r>
            <a:r>
              <a:rPr lang="en-US" altLang="zh-CN" sz="1990" spc="-185" dirty="0">
                <a:solidFill>
                  <a:schemeClr val="bg1">
                    <a:lumMod val="50000"/>
                  </a:schemeClr>
                </a:solidFill>
                <a:latin typeface="微软雅黑" panose="020B0503020204020204" charset="-122"/>
                <a:ea typeface="微软雅黑" panose="020B0503020204020204" charset="-122"/>
                <a:cs typeface="微软雅黑" panose="020B0503020204020204" charset="-122"/>
              </a:rPr>
              <a:t>   </a:t>
            </a:r>
            <a:r>
              <a:rPr lang="en-US" altLang="zh-CN" sz="1190" spc="-185" dirty="0">
                <a:solidFill>
                  <a:schemeClr val="bg1">
                    <a:lumMod val="50000"/>
                  </a:schemeClr>
                </a:solidFill>
                <a:latin typeface="微软雅黑" panose="020B0503020204020204" charset="-122"/>
                <a:ea typeface="微软雅黑" panose="020B0503020204020204" charset="-122"/>
                <a:cs typeface="微软雅黑" panose="020B0503020204020204" charset="-122"/>
              </a:rPr>
              <a:t>     </a:t>
            </a:r>
            <a:r>
              <a:rPr lang="en-US" altLang="zh-CN" sz="1190" spc="-185" dirty="0">
                <a:solidFill>
                  <a:schemeClr val="bg1">
                    <a:lumMod val="50000"/>
                  </a:schemeClr>
                </a:solidFill>
                <a:latin typeface="Noto Sans S Chinese Medium" panose="020B0600000000000000" charset="-122"/>
                <a:ea typeface="Noto Sans S Chinese Medium" panose="020B0600000000000000" charset="-122"/>
                <a:cs typeface="Noto Sans S Chinese Medium" panose="020B0600000000000000" charset="-122"/>
              </a:rPr>
              <a:t>  </a:t>
            </a:r>
            <a:r>
              <a:rPr lang="zh-CN" altLang="en-US" sz="1395" dirty="0">
                <a:solidFill>
                  <a:schemeClr val="bg1">
                    <a:lumMod val="50000"/>
                  </a:schemeClr>
                </a:solidFill>
                <a:uFillTx/>
                <a:latin typeface="Noto Sans S Chinese Medium" panose="020B0600000000000000" charset="-122"/>
                <a:ea typeface="Noto Sans S Chinese Medium" panose="020B0600000000000000" charset="-122"/>
                <a:cs typeface="Noto Sans S Chinese Medium" panose="020B0600000000000000" charset="-122"/>
              </a:rPr>
              <a:t>National Customer Service Number ：</a:t>
            </a:r>
            <a:r>
              <a:rPr lang="en-US" altLang="zh-CN" sz="1395" dirty="0">
                <a:solidFill>
                  <a:schemeClr val="bg1">
                    <a:lumMod val="50000"/>
                  </a:schemeClr>
                </a:solidFill>
                <a:uFillTx/>
                <a:latin typeface="Noto Sans S Chinese Medium" panose="020B0600000000000000" charset="-122"/>
                <a:ea typeface="Noto Sans S Chinese Medium" panose="020B0600000000000000" charset="-122"/>
                <a:cs typeface="Noto Sans S Chinese Medium" panose="020B0600000000000000" charset="-122"/>
              </a:rPr>
              <a:t>0755 - 27209470</a:t>
            </a:r>
            <a:endParaRPr lang="zh-CN" altLang="en-US" sz="1395" dirty="0">
              <a:solidFill>
                <a:schemeClr val="bg1">
                  <a:lumMod val="50000"/>
                </a:schemeClr>
              </a:solidFill>
              <a:uFillTx/>
              <a:latin typeface="Noto Sans S Chinese Medium" panose="020B0600000000000000" charset="-122"/>
              <a:ea typeface="Noto Sans S Chinese Medium" panose="020B0600000000000000" charset="-122"/>
              <a:cs typeface="Noto Sans S Chinese Medium" panose="020B0600000000000000" charset="-122"/>
            </a:endParaRPr>
          </a:p>
          <a:p>
            <a:pPr marL="12700" lvl="0" algn="l">
              <a:lnSpc>
                <a:spcPct val="100000"/>
              </a:lnSpc>
              <a:spcBef>
                <a:spcPts val="100"/>
              </a:spcBef>
            </a:pPr>
            <a:endParaRPr lang="en-US" altLang="zh-CN" sz="1395" dirty="0">
              <a:solidFill>
                <a:schemeClr val="bg1">
                  <a:lumMod val="50000"/>
                </a:schemeClr>
              </a:solidFill>
              <a:uFillTx/>
              <a:latin typeface="Noto Sans S Chinese Medium" panose="020B0600000000000000" charset="-122"/>
              <a:ea typeface="Noto Sans S Chinese Medium" panose="020B0600000000000000" charset="-122"/>
              <a:cs typeface="Noto Sans S Chinese Medium" panose="020B0600000000000000" charset="-122"/>
            </a:endParaRPr>
          </a:p>
          <a:p>
            <a:pPr marL="12700" lvl="0" algn="l" fontAlgn="auto">
              <a:lnSpc>
                <a:spcPct val="150000"/>
              </a:lnSpc>
              <a:spcBef>
                <a:spcPts val="100"/>
              </a:spcBef>
            </a:pPr>
            <a:r>
              <a:rPr lang="zh-CN" altLang="en-US" sz="1395" dirty="0">
                <a:solidFill>
                  <a:schemeClr val="bg1">
                    <a:lumMod val="50000"/>
                  </a:schemeClr>
                </a:solidFill>
                <a:uFillTx/>
                <a:latin typeface="Noto Sans S Chinese Medium" panose="020B0600000000000000" charset="-122"/>
                <a:ea typeface="Noto Sans S Chinese Medium" panose="020B0600000000000000" charset="-122"/>
                <a:cs typeface="Noto Sans S Chinese Medium" panose="020B0600000000000000" charset="-122"/>
              </a:rPr>
              <a:t>Shenzhen Shuotian Information Technology Co., Ltd</a:t>
            </a:r>
            <a:endParaRPr lang="zh-CN" altLang="en-US" sz="1395" dirty="0">
              <a:solidFill>
                <a:schemeClr val="bg1">
                  <a:lumMod val="50000"/>
                </a:schemeClr>
              </a:solidFill>
              <a:uFillTx/>
              <a:latin typeface="Noto Sans S Chinese Medium" panose="020B0600000000000000" charset="-122"/>
              <a:ea typeface="Noto Sans S Chinese Medium" panose="020B0600000000000000" charset="-122"/>
              <a:cs typeface="Noto Sans S Chinese Medium" panose="020B0600000000000000" charset="-122"/>
            </a:endParaRPr>
          </a:p>
          <a:p>
            <a:pPr marL="12700" lvl="0" algn="l" fontAlgn="auto">
              <a:lnSpc>
                <a:spcPct val="150000"/>
              </a:lnSpc>
              <a:spcBef>
                <a:spcPts val="100"/>
              </a:spcBef>
            </a:pPr>
            <a:r>
              <a:rPr sz="1395" dirty="0">
                <a:solidFill>
                  <a:schemeClr val="bg1">
                    <a:lumMod val="50000"/>
                  </a:schemeClr>
                </a:solidFill>
                <a:uFillTx/>
                <a:latin typeface="Noto Sans S Chinese Medium" panose="020B0600000000000000" charset="-122"/>
                <a:ea typeface="Noto Sans S Chinese Medium" panose="020B0600000000000000" charset="-122"/>
                <a:cs typeface="Noto Sans S Chinese Medium" panose="020B0600000000000000" charset="-122"/>
              </a:rPr>
              <a:t>5B-18, Shenzhou Computer Building, No.2 Beier Road, Longgang District, Shenzhen</a:t>
            </a:r>
            <a:endParaRPr sz="1395" dirty="0">
              <a:solidFill>
                <a:schemeClr val="bg1">
                  <a:lumMod val="50000"/>
                </a:schemeClr>
              </a:solidFill>
              <a:uFillTx/>
              <a:latin typeface="Noto Sans S Chinese Medium" panose="020B0600000000000000" charset="-122"/>
              <a:ea typeface="Noto Sans S Chinese Medium" panose="020B0600000000000000" charset="-122"/>
              <a:cs typeface="Noto Sans S Chinese Medium" panose="020B0600000000000000" charset="-122"/>
            </a:endParaRPr>
          </a:p>
          <a:p>
            <a:pPr marL="12700" lvl="0" algn="l" fontAlgn="auto">
              <a:lnSpc>
                <a:spcPct val="150000"/>
              </a:lnSpc>
              <a:spcBef>
                <a:spcPts val="100"/>
              </a:spcBef>
            </a:pPr>
            <a:endParaRPr lang="en-US" altLang="zh-CN" sz="1395" dirty="0">
              <a:solidFill>
                <a:schemeClr val="bg1">
                  <a:lumMod val="50000"/>
                </a:schemeClr>
              </a:solidFill>
              <a:uFillTx/>
              <a:latin typeface="Noto Sans S Chinese Medium" panose="020B0600000000000000" charset="-122"/>
              <a:ea typeface="Noto Sans S Chinese Medium" panose="020B0600000000000000" charset="-122"/>
              <a:cs typeface="Noto Sans S Chinese Medium" panose="020B0600000000000000" charset="-122"/>
            </a:endParaRPr>
          </a:p>
        </p:txBody>
      </p:sp>
      <p:pic>
        <p:nvPicPr>
          <p:cNvPr id="8" name="图片 7" descr="src=http___bpic.588ku.com_element_origin_min_pic_01_36_17_11573c0944bbfab.jpg&amp;refer=http___bpic.588ku"/>
          <p:cNvPicPr>
            <a:picLocks noChangeAspect="1"/>
          </p:cNvPicPr>
          <p:nvPr/>
        </p:nvPicPr>
        <p:blipFill>
          <a:blip r:embed="rId2"/>
          <a:stretch>
            <a:fillRect/>
          </a:stretch>
        </p:blipFill>
        <p:spPr>
          <a:xfrm>
            <a:off x="481330" y="6882765"/>
            <a:ext cx="349885" cy="292100"/>
          </a:xfrm>
          <a:prstGeom prst="rect">
            <a:avLst/>
          </a:prstGeom>
          <a:solidFill>
            <a:schemeClr val="tx1">
              <a:lumMod val="50000"/>
              <a:lumOff val="50000"/>
            </a:schemeClr>
          </a:solidFill>
        </p:spPr>
      </p:pic>
      <p:sp>
        <p:nvSpPr>
          <p:cNvPr id="21" name="文本框 20"/>
          <p:cNvSpPr txBox="1"/>
          <p:nvPr/>
        </p:nvSpPr>
        <p:spPr>
          <a:xfrm>
            <a:off x="969010" y="9773285"/>
            <a:ext cx="5469890" cy="245110"/>
          </a:xfrm>
          <a:prstGeom prst="rect">
            <a:avLst/>
          </a:prstGeom>
          <a:noFill/>
        </p:spPr>
        <p:txBody>
          <a:bodyPr wrap="square" rtlCol="0">
            <a:spAutoFit/>
          </a:bodyPr>
          <a:p>
            <a:pPr algn="ctr"/>
            <a:r>
              <a:rPr sz="1000" spc="-55" dirty="0">
                <a:solidFill>
                  <a:srgbClr val="0556A5"/>
                </a:solidFill>
                <a:latin typeface="Noto Sans S Chinese Medium" panose="020B0600000000000000" charset="-122"/>
                <a:ea typeface="Noto Sans S Chinese Medium" panose="020B0600000000000000" charset="-122"/>
                <a:cs typeface="Calibri" panose="020F0502020204030204"/>
                <a:sym typeface="+mn-ea"/>
              </a:rPr>
              <a:t>www.</a:t>
            </a:r>
            <a:r>
              <a:rPr lang="en-US" sz="1000" spc="-55" dirty="0">
                <a:solidFill>
                  <a:srgbClr val="0556A5"/>
                </a:solidFill>
                <a:latin typeface="Noto Sans S Chinese Medium" panose="020B0600000000000000" charset="-122"/>
                <a:ea typeface="Noto Sans S Chinese Medium" panose="020B0600000000000000" charset="-122"/>
                <a:cs typeface="Calibri" panose="020F0502020204030204"/>
                <a:sym typeface="+mn-ea"/>
              </a:rPr>
              <a:t>sailskywifi.com</a:t>
            </a:r>
            <a:endParaRPr lang="en-US" sz="1000" spc="-55" dirty="0">
              <a:solidFill>
                <a:srgbClr val="0556A5"/>
              </a:solidFill>
              <a:latin typeface="Noto Sans S Chinese Medium" panose="020B0600000000000000" charset="-122"/>
              <a:ea typeface="Noto Sans S Chinese Medium" panose="020B0600000000000000" charset="-122"/>
              <a:cs typeface="Calibri" panose="020F0502020204030204"/>
              <a:sym typeface="+mn-ea"/>
            </a:endParaRPr>
          </a:p>
        </p:txBody>
      </p:sp>
      <p:sp>
        <p:nvSpPr>
          <p:cNvPr id="7" name="矩形: 圆角 16"/>
          <p:cNvSpPr/>
          <p:nvPr/>
        </p:nvSpPr>
        <p:spPr>
          <a:xfrm>
            <a:off x="282575" y="252095"/>
            <a:ext cx="548640" cy="517525"/>
          </a:xfrm>
          <a:prstGeom prst="roundRect">
            <a:avLst>
              <a:gd name="adj" fmla="val 1467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rPr>
              <a:t>10</a:t>
            </a:r>
            <a:endPar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endParaRPr>
          </a:p>
        </p:txBody>
      </p:sp>
      <p:sp>
        <p:nvSpPr>
          <p:cNvPr id="4" name="文本框 3"/>
          <p:cNvSpPr txBox="1"/>
          <p:nvPr/>
        </p:nvSpPr>
        <p:spPr>
          <a:xfrm>
            <a:off x="831378" y="311480"/>
            <a:ext cx="1997075" cy="398780"/>
          </a:xfrm>
          <a:prstGeom prst="rect">
            <a:avLst/>
          </a:prstGeom>
          <a:noFill/>
        </p:spPr>
        <p:txBody>
          <a:bodyPr wrap="non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C6089"/>
                </a:solidFill>
                <a:effectLst/>
                <a:uLnTx/>
                <a:uFillTx/>
                <a:latin typeface="Noto Sans S Chinese Medium" panose="020B0600000000000000" charset="-122"/>
                <a:ea typeface="Noto Sans S Chinese Medium" panose="020B0600000000000000" charset="-122"/>
                <a:cs typeface="+mn-ea"/>
                <a:sym typeface="+mn-lt"/>
              </a:rPr>
              <a:t>Authentication</a:t>
            </a:r>
            <a:endParaRPr kumimoji="0" lang="zh-CN" altLang="en-US" sz="2000" b="1" i="0" u="none" strike="noStrike" kern="1200" cap="none" spc="0" normalizeH="0" baseline="0" noProof="0" dirty="0">
              <a:ln>
                <a:noFill/>
              </a:ln>
              <a:solidFill>
                <a:srgbClr val="2C6089"/>
              </a:solidFill>
              <a:effectLst/>
              <a:uLnTx/>
              <a:uFillTx/>
              <a:latin typeface="Noto Sans S Chinese Medium" panose="020B0600000000000000" charset="-122"/>
              <a:ea typeface="Noto Sans S Chinese Medium" panose="020B0600000000000000" charset="-122"/>
              <a:cs typeface="+mn-ea"/>
              <a:sym typeface="+mn-lt"/>
            </a:endParaRPr>
          </a:p>
        </p:txBody>
      </p:sp>
      <p:sp>
        <p:nvSpPr>
          <p:cNvPr id="5" name="矩形: 圆角 16"/>
          <p:cNvSpPr/>
          <p:nvPr/>
        </p:nvSpPr>
        <p:spPr>
          <a:xfrm>
            <a:off x="282575" y="2355850"/>
            <a:ext cx="548640" cy="517525"/>
          </a:xfrm>
          <a:prstGeom prst="roundRect">
            <a:avLst>
              <a:gd name="adj" fmla="val 1467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rPr>
              <a:t>11</a:t>
            </a:r>
            <a:endPar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endParaRPr>
          </a:p>
        </p:txBody>
      </p:sp>
      <p:sp>
        <p:nvSpPr>
          <p:cNvPr id="6" name="文本框 5"/>
          <p:cNvSpPr txBox="1"/>
          <p:nvPr/>
        </p:nvSpPr>
        <p:spPr>
          <a:xfrm>
            <a:off x="831378" y="2414600"/>
            <a:ext cx="3806190" cy="398780"/>
          </a:xfrm>
          <a:prstGeom prst="rect">
            <a:avLst/>
          </a:prstGeom>
          <a:noFill/>
        </p:spPr>
        <p:txBody>
          <a:bodyPr wrap="non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C6089"/>
                </a:solidFill>
                <a:effectLst/>
                <a:uLnTx/>
                <a:uFillTx/>
                <a:latin typeface="Noto Sans S Chinese Medium" panose="020B0600000000000000" charset="-122"/>
                <a:ea typeface="Noto Sans S Chinese Medium" panose="020B0600000000000000" charset="-122"/>
                <a:cs typeface="+mn-ea"/>
                <a:sym typeface="+mn-lt"/>
              </a:rPr>
              <a:t>Other connectors and designs</a:t>
            </a:r>
            <a:endParaRPr kumimoji="0" lang="zh-CN" altLang="en-US" sz="2000" b="1" i="0" u="none" strike="noStrike" kern="1200" cap="none" spc="0" normalizeH="0" baseline="0" noProof="0" dirty="0">
              <a:ln>
                <a:noFill/>
              </a:ln>
              <a:solidFill>
                <a:srgbClr val="2C6089"/>
              </a:solidFill>
              <a:effectLst/>
              <a:uLnTx/>
              <a:uFillTx/>
              <a:latin typeface="Noto Sans S Chinese Medium" panose="020B0600000000000000" charset="-122"/>
              <a:ea typeface="Noto Sans S Chinese Medium" panose="020B0600000000000000" charset="-122"/>
              <a:cs typeface="+mn-ea"/>
              <a:sym typeface="+mn-lt"/>
            </a:endParaRPr>
          </a:p>
        </p:txBody>
      </p:sp>
      <p:graphicFrame>
        <p:nvGraphicFramePr>
          <p:cNvPr id="11" name="表格 10"/>
          <p:cNvGraphicFramePr/>
          <p:nvPr>
            <p:custDataLst>
              <p:tags r:id="rId3"/>
            </p:custDataLst>
          </p:nvPr>
        </p:nvGraphicFramePr>
        <p:xfrm>
          <a:off x="311785" y="3063240"/>
          <a:ext cx="6969760" cy="2099310"/>
        </p:xfrm>
        <a:graphic>
          <a:graphicData uri="http://schemas.openxmlformats.org/drawingml/2006/table">
            <a:tbl>
              <a:tblPr firstRow="1" bandRow="1">
                <a:tableStyleId>{5C22544A-7EE6-4342-B048-85BDC9FD1C3A}</a:tableStyleId>
              </a:tblPr>
              <a:tblGrid>
                <a:gridCol w="3220720"/>
                <a:gridCol w="3749040"/>
              </a:tblGrid>
              <a:tr h="443230">
                <a:tc gridSpan="2">
                  <a:txBody>
                    <a:bodyPr/>
                    <a:p>
                      <a:pPr algn="l">
                        <a:buNone/>
                      </a:pPr>
                      <a:r>
                        <a:rPr lang="zh-CN" altLang="zh-CN" b="1">
                          <a:latin typeface="Noto Sans S Chinese Bold" panose="020B0800000000000000" charset="-122"/>
                          <a:ea typeface="Noto Sans S Chinese Bold" panose="020B0800000000000000" charset="-122"/>
                        </a:rPr>
                        <a:t>Other connectors and designs</a:t>
                      </a:r>
                      <a:endParaRPr lang="zh-CN" altLang="zh-CN" b="1">
                        <a:latin typeface="Noto Sans S Chinese Bold" panose="020B0800000000000000" charset="-122"/>
                        <a:ea typeface="Noto Sans S Chinese Bold" panose="020B0800000000000000" charset="-122"/>
                      </a:endParaRPr>
                    </a:p>
                  </a:txBody>
                  <a:tcPr anchor="ctr" anchorCtr="0"/>
                </a:tc>
                <a:tc hMerge="1">
                  <a:tcPr/>
                </a:tc>
              </a:tr>
              <a:tr h="414020">
                <a:tc>
                  <a:txBody>
                    <a:bodyPr/>
                    <a:p>
                      <a:pPr indent="0" algn="l">
                        <a:buNone/>
                      </a:pPr>
                      <a:r>
                        <a:rPr lang="zh-CN" alt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5G Mobile Networks</a:t>
                      </a:r>
                      <a:endParaRPr lang="zh-CN" alt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c>
                  <a:txBody>
                    <a:bodyPr/>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USB 3.0BUS M.2_B-KEY (Built-in Micro SIM CARD)</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The support mode depends on the module connected</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r>
              <a:tr h="414020">
                <a:tc>
                  <a:txBody>
                    <a:bodyPr/>
                    <a:p>
                      <a:pPr indent="0" algn="l">
                        <a:buNone/>
                      </a:pPr>
                      <a:r>
                        <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Reset/WPS Key</a:t>
                      </a:r>
                      <a:endPar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c>
                  <a:txBody>
                    <a:bodyPr/>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SW reset</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r>
              <a:tr h="414020">
                <a:tc>
                  <a:txBody>
                    <a:bodyPr/>
                    <a:p>
                      <a:pPr indent="0" algn="l">
                        <a:buNone/>
                      </a:pPr>
                      <a:r>
                        <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Size</a:t>
                      </a:r>
                      <a:endPar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c>
                  <a:txBody>
                    <a:bodyPr/>
                    <a:p>
                      <a:pPr indent="0">
                        <a:buNone/>
                      </a:pPr>
                      <a:r>
                        <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260mm*220mm*45mm</a:t>
                      </a:r>
                      <a:endPar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r>
              <a:tr h="414020">
                <a:tc>
                  <a:txBody>
                    <a:bodyPr/>
                    <a:p>
                      <a:pPr indent="0" algn="l">
                        <a:buNone/>
                      </a:pPr>
                      <a:r>
                        <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Weight</a:t>
                      </a:r>
                      <a:endPar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c>
                  <a:txBody>
                    <a:bodyPr/>
                    <a:p>
                      <a:pPr indent="0">
                        <a:buNone/>
                      </a:pPr>
                      <a:r>
                        <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0.65kg</a:t>
                      </a:r>
                      <a:endPar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r>
            </a:tbl>
          </a:graphicData>
        </a:graphic>
      </p:graphicFrame>
    </p:spTree>
    <p:custDataLst>
      <p:tags r:id="rId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3" name="文本框 2"/>
          <p:cNvSpPr txBox="1"/>
          <p:nvPr/>
        </p:nvSpPr>
        <p:spPr>
          <a:xfrm>
            <a:off x="833755" y="9904095"/>
            <a:ext cx="6013450" cy="275590"/>
          </a:xfrm>
          <a:prstGeom prst="rect">
            <a:avLst/>
          </a:prstGeom>
          <a:noFill/>
        </p:spPr>
        <p:txBody>
          <a:bodyPr wrap="none" rtlCol="0" anchor="t">
            <a:spAutoFit/>
          </a:bodyPr>
          <a:p>
            <a:pPr algn="l"/>
            <a:r>
              <a:rPr altLang="zh-CN" sz="1200">
                <a:latin typeface="Noto Sans S Chinese Bold" panose="020B0800000000000000" charset="-122"/>
                <a:ea typeface="Noto Sans S Chinese Bold" panose="020B0800000000000000" charset="-122"/>
                <a:cs typeface="微软雅黑" panose="020B0503020204020204" charset="-122"/>
                <a:sym typeface="+mn-ea"/>
              </a:rPr>
              <a:t>Copyright©2020 Shuotian Information Technology Co., Ltd. All rights reserved</a:t>
            </a:r>
            <a:endParaRPr altLang="zh-CN" sz="1200">
              <a:latin typeface="Noto Sans S Chinese Bold" panose="020B0800000000000000" charset="-122"/>
              <a:ea typeface="Noto Sans S Chinese Bold" panose="020B0800000000000000" charset="-122"/>
              <a:cs typeface="微软雅黑" panose="020B0503020204020204" charset="-122"/>
              <a:sym typeface="+mn-ea"/>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44000">
              <a:srgbClr val="F3F6F8"/>
            </a:gs>
            <a:gs pos="0">
              <a:srgbClr val="F7F9FA"/>
            </a:gs>
            <a:gs pos="100000">
              <a:srgbClr val="EEF2F5"/>
            </a:gs>
          </a:gsLst>
          <a:lin ang="0" scaled="1"/>
        </a:gradFill>
        <a:effectLst/>
      </p:bgPr>
    </p:bg>
    <p:spTree>
      <p:nvGrpSpPr>
        <p:cNvPr id="1" name=""/>
        <p:cNvGrpSpPr/>
        <p:nvPr/>
      </p:nvGrpSpPr>
      <p:grpSpPr/>
      <p:pic>
        <p:nvPicPr>
          <p:cNvPr id="1073741825" name="officeArt object" descr="图片 3"/>
          <p:cNvPicPr>
            <a:picLocks noChangeAspect="1"/>
          </p:cNvPicPr>
          <p:nvPr/>
        </p:nvPicPr>
        <p:blipFill>
          <a:blip r:embed="rId1"/>
          <a:stretch>
            <a:fillRect/>
          </a:stretch>
        </p:blipFill>
        <p:spPr>
          <a:xfrm>
            <a:off x="381635" y="103505"/>
            <a:ext cx="1171575" cy="376555"/>
          </a:xfrm>
          <a:prstGeom prst="rect">
            <a:avLst/>
          </a:prstGeom>
          <a:ln w="12700" cap="flat">
            <a:noFill/>
            <a:miter lim="400000"/>
            <a:headEnd/>
            <a:tailEnd/>
          </a:ln>
          <a:effectLst/>
        </p:spPr>
      </p:pic>
      <p:pic>
        <p:nvPicPr>
          <p:cNvPr id="11" name="图片 10" descr="图片1"/>
          <p:cNvPicPr>
            <a:picLocks noChangeAspect="1"/>
          </p:cNvPicPr>
          <p:nvPr/>
        </p:nvPicPr>
        <p:blipFill>
          <a:blip r:embed="rId2"/>
          <a:stretch>
            <a:fillRect/>
          </a:stretch>
        </p:blipFill>
        <p:spPr>
          <a:xfrm>
            <a:off x="480060" y="2466340"/>
            <a:ext cx="586740" cy="185420"/>
          </a:xfrm>
          <a:prstGeom prst="rect">
            <a:avLst/>
          </a:prstGeom>
        </p:spPr>
      </p:pic>
      <p:sp>
        <p:nvSpPr>
          <p:cNvPr id="12" name="object 8"/>
          <p:cNvSpPr txBox="1">
            <a:spLocks noGrp="1"/>
          </p:cNvSpPr>
          <p:nvPr/>
        </p:nvSpPr>
        <p:spPr>
          <a:xfrm>
            <a:off x="478790" y="741045"/>
            <a:ext cx="6641465" cy="7368540"/>
          </a:xfrm>
          <a:prstGeom prst="rect">
            <a:avLst/>
          </a:prstGeom>
        </p:spPr>
        <p:txBody>
          <a:bodyPr vert="horz" wrap="square" lIns="0" tIns="12700" rIns="0" bIns="0" rtlCol="0">
            <a:spAutoFit/>
          </a:bodyPr>
          <a:lstStyle>
            <a:lvl1pPr>
              <a:defRPr sz="7400" b="0" i="0">
                <a:solidFill>
                  <a:srgbClr val="0556A5"/>
                </a:solidFill>
                <a:latin typeface="Calibri" panose="020F0502020204030204"/>
                <a:ea typeface="+mj-ea"/>
                <a:cs typeface="Calibri" panose="020F0502020204030204"/>
              </a:defRPr>
            </a:lvl1pPr>
          </a:lstStyle>
          <a:p>
            <a:pPr marL="12700" fontAlgn="auto">
              <a:lnSpc>
                <a:spcPct val="150000"/>
              </a:lnSpc>
              <a:spcBef>
                <a:spcPts val="100"/>
              </a:spcBef>
            </a:pPr>
            <a:r>
              <a:rPr lang="zh-CN" altLang="en-US" sz="2000" b="1" spc="-185" dirty="0">
                <a:latin typeface="Noto Sans S Chinese Regular" panose="020B0500000000000000" charset="-122"/>
                <a:ea typeface="Noto Sans S Chinese Regular" panose="020B0500000000000000" charset="-122"/>
                <a:cs typeface="Noto Sans S Chinese Regular" panose="020B0500000000000000" charset="-122"/>
              </a:rPr>
              <a:t>Power and responsibility statement</a:t>
            </a:r>
            <a:endParaRPr lang="zh-CN" altLang="en-US" sz="2000" b="1" spc="-185" dirty="0">
              <a:latin typeface="Noto Sans S Chinese Regular" panose="020B0500000000000000" charset="-122"/>
              <a:ea typeface="Noto Sans S Chinese Regular" panose="020B0500000000000000" charset="-122"/>
              <a:cs typeface="Noto Sans S Chinese Regular" panose="020B0500000000000000" charset="-122"/>
            </a:endParaRPr>
          </a:p>
          <a:p>
            <a:pPr marL="12700" algn="just" fontAlgn="auto">
              <a:lnSpc>
                <a:spcPct val="150000"/>
              </a:lnSpc>
              <a:spcBef>
                <a:spcPts val="100"/>
              </a:spcBef>
            </a:pPr>
            <a:r>
              <a:rPr lang="zh-CN" altLang="en-US" sz="1000">
                <a:solidFill>
                  <a:schemeClr val="tx1">
                    <a:lumMod val="75000"/>
                    <a:lumOff val="25000"/>
                  </a:schemeClr>
                </a:solidFill>
                <a:latin typeface="Noto Sans S Chinese Bold" panose="020B0800000000000000" charset="-122"/>
                <a:ea typeface="Noto Sans S Chinese Bold" panose="020B0800000000000000" charset="-122"/>
                <a:cs typeface="微软雅黑" panose="020B0503020204020204" charset="-122"/>
                <a:sym typeface="+mn-ea"/>
              </a:rPr>
              <a:t>No content of this publication may be reproduced, disseminated, transcribed, stored in a retrieval system, or translated into any human or computer language, in any form or by any means, without the written permission of the Company. The use of unauthorized copies of products not only infringes copyright but may prevent Shuotian Information Technology from providing accurate and up-to-date information to users and operators.</a:t>
            </a:r>
            <a:endParaRPr lang="zh-CN" altLang="en-US" sz="1000">
              <a:solidFill>
                <a:schemeClr val="tx1">
                  <a:lumMod val="75000"/>
                  <a:lumOff val="25000"/>
                </a:schemeClr>
              </a:solidFill>
              <a:latin typeface="Noto Sans S Chinese Bold" panose="020B0800000000000000" charset="-122"/>
              <a:ea typeface="Noto Sans S Chinese Bold" panose="020B0800000000000000" charset="-122"/>
              <a:cs typeface="微软雅黑" panose="020B0503020204020204" charset="-122"/>
              <a:sym typeface="+mn-ea"/>
            </a:endParaRPr>
          </a:p>
          <a:p>
            <a:pPr marL="12700" algn="just" fontAlgn="auto">
              <a:lnSpc>
                <a:spcPct val="150000"/>
              </a:lnSpc>
              <a:spcBef>
                <a:spcPts val="100"/>
              </a:spcBef>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           </a:t>
            </a:r>
            <a:r>
              <a:rPr lang="en-US" altLang="zh-CN"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i</a:t>
            </a:r>
            <a:r>
              <a:rPr lang="zh-CN" altLang="en-US" sz="1000">
                <a:solidFill>
                  <a:schemeClr val="tx1">
                    <a:lumMod val="75000"/>
                    <a:lumOff val="25000"/>
                  </a:schemeClr>
                </a:solidFill>
                <a:latin typeface="Noto Sans S Chinese Bold" panose="020B0800000000000000" charset="-122"/>
                <a:ea typeface="Noto Sans S Chinese Bold" panose="020B0800000000000000" charset="-122"/>
                <a:cs typeface="微软雅黑" panose="020B0503020204020204" charset="-122"/>
                <a:sym typeface="+mn-ea"/>
              </a:rPr>
              <a:t>s the trademark of Shenzhen Shuotian Information Technology Co., Ltd. All other trademarks, product logos and trade names mentioned in this manual are the property of their respective owners.</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a:p>
            <a:pPr marL="12700" algn="just" fontAlgn="auto">
              <a:lnSpc>
                <a:spcPct val="150000"/>
              </a:lnSpc>
              <a:spcBef>
                <a:spcPts val="100"/>
              </a:spcBef>
            </a:pPr>
            <a:r>
              <a:rPr lang="zh-CN" altLang="en-US" sz="1000">
                <a:solidFill>
                  <a:schemeClr val="tx1">
                    <a:lumMod val="75000"/>
                    <a:lumOff val="25000"/>
                  </a:schemeClr>
                </a:solidFill>
                <a:latin typeface="Noto Sans S Chinese Bold" panose="020B0800000000000000" charset="-122"/>
                <a:ea typeface="Noto Sans S Chinese Bold" panose="020B0800000000000000" charset="-122"/>
                <a:cs typeface="微软雅黑" panose="020B0503020204020204" charset="-122"/>
                <a:sym typeface="+mn-ea"/>
              </a:rPr>
              <a:t>The content of this manual is subject to change due to product version upgrade or other reasons. S</a:t>
            </a:r>
            <a:r>
              <a:rPr lang="en-US" altLang="zh-CN" sz="1000">
                <a:solidFill>
                  <a:schemeClr val="tx1">
                    <a:lumMod val="75000"/>
                    <a:lumOff val="25000"/>
                  </a:schemeClr>
                </a:solidFill>
                <a:latin typeface="Noto Sans S Chinese Bold" panose="020B0800000000000000" charset="-122"/>
                <a:ea typeface="Noto Sans S Chinese Bold" panose="020B0800000000000000" charset="-122"/>
                <a:cs typeface="微软雅黑" panose="020B0503020204020204" charset="-122"/>
                <a:sym typeface="+mn-ea"/>
              </a:rPr>
              <a:t>h</a:t>
            </a:r>
            <a:r>
              <a:rPr lang="zh-CN" altLang="en-US" sz="1000">
                <a:solidFill>
                  <a:schemeClr val="tx1">
                    <a:lumMod val="75000"/>
                    <a:lumOff val="25000"/>
                  </a:schemeClr>
                </a:solidFill>
                <a:latin typeface="Noto Sans S Chinese Bold" panose="020B0800000000000000" charset="-122"/>
                <a:ea typeface="Noto Sans S Chinese Bold" panose="020B0800000000000000" charset="-122"/>
                <a:cs typeface="微软雅黑" panose="020B0503020204020204" charset="-122"/>
                <a:sym typeface="+mn-ea"/>
              </a:rPr>
              <a:t>uotian Information Technology Co., Ltd. reserves the right to modify the content of this manual without any notice or prompt. In laws and regulations allow range, day to recognize </a:t>
            </a:r>
            <a:r>
              <a:rPr lang="en-US" altLang="zh-CN" sz="1000">
                <a:solidFill>
                  <a:schemeClr val="tx1">
                    <a:lumMod val="75000"/>
                    <a:lumOff val="25000"/>
                  </a:schemeClr>
                </a:solidFill>
                <a:latin typeface="Noto Sans S Chinese Bold" panose="020B0800000000000000" charset="-122"/>
                <a:ea typeface="Noto Sans S Chinese Bold" panose="020B0800000000000000" charset="-122"/>
                <a:cs typeface="微软雅黑" panose="020B0503020204020204" charset="-122"/>
                <a:sym typeface="+mn-ea"/>
              </a:rPr>
              <a:t>Shuotian</a:t>
            </a:r>
            <a:r>
              <a:rPr lang="zh-CN" altLang="en-US" sz="1000">
                <a:solidFill>
                  <a:schemeClr val="tx1">
                    <a:lumMod val="75000"/>
                    <a:lumOff val="25000"/>
                  </a:schemeClr>
                </a:solidFill>
                <a:latin typeface="Noto Sans S Chinese Bold" panose="020B0800000000000000" charset="-122"/>
                <a:ea typeface="Noto Sans S Chinese Bold" panose="020B0800000000000000" charset="-122"/>
                <a:cs typeface="微软雅黑" panose="020B0503020204020204" charset="-122"/>
                <a:sym typeface="+mn-ea"/>
              </a:rPr>
              <a:t> information technology co., LTD., in any case, all wrong because of the use of this product manual or this website content and cause of the accident, negligence, contract damage, defamation, copyright or intellectual property infringement and any special, incidental, indirect, secondary loss compensation, no any profits, data, and to compensate the loss of goodwill or anticipated savings, also does not assume any legal liability.</a:t>
            </a:r>
            <a:endParaRPr lang="zh-CN" altLang="en-US" sz="1000">
              <a:solidFill>
                <a:schemeClr val="tx1">
                  <a:lumMod val="75000"/>
                  <a:lumOff val="25000"/>
                </a:schemeClr>
              </a:solidFill>
              <a:latin typeface="Noto Sans S Chinese Bold" panose="020B0800000000000000" charset="-122"/>
              <a:ea typeface="Noto Sans S Chinese Bold" panose="020B0800000000000000" charset="-122"/>
              <a:cs typeface="微软雅黑" panose="020B0503020204020204" charset="-122"/>
              <a:sym typeface="+mn-ea"/>
            </a:endParaRPr>
          </a:p>
          <a:p>
            <a:pPr marL="12700" fontAlgn="auto">
              <a:lnSpc>
                <a:spcPct val="150000"/>
              </a:lnSpc>
              <a:spcBef>
                <a:spcPts val="100"/>
              </a:spcBef>
            </a:pPr>
            <a:endParaRPr lang="zh-CN" altLang="en-US" sz="1400">
              <a:solidFill>
                <a:schemeClr val="tx1">
                  <a:lumMod val="75000"/>
                  <a:lumOff val="25000"/>
                </a:schemeClr>
              </a:solidFill>
              <a:latin typeface="Noto Sans S Chinese Regular" panose="020B0500000000000000" charset="-122"/>
              <a:ea typeface="Noto Sans S Chinese Regular" panose="020B0500000000000000" charset="-122"/>
              <a:cs typeface="Noto Sans S Chinese Regular" panose="020B0500000000000000" charset="-122"/>
              <a:sym typeface="+mn-ea"/>
            </a:endParaRPr>
          </a:p>
          <a:p>
            <a:pPr marL="12700" fontAlgn="auto">
              <a:lnSpc>
                <a:spcPct val="150000"/>
              </a:lnSpc>
              <a:spcBef>
                <a:spcPts val="100"/>
              </a:spcBef>
            </a:pPr>
            <a:r>
              <a:rPr lang="zh-CN" altLang="en-US" sz="2000" spc="-185" dirty="0">
                <a:latin typeface="Noto Sans S Chinese Medium" panose="020B0600000000000000" charset="-122"/>
                <a:ea typeface="Noto Sans S Chinese Medium" panose="020B0600000000000000" charset="-122"/>
                <a:sym typeface="+mn-ea"/>
              </a:rPr>
              <a:t>Security statement</a:t>
            </a:r>
            <a:endParaRPr lang="zh-CN" altLang="en-US" sz="2000" spc="-185" dirty="0">
              <a:latin typeface="Noto Sans S Chinese Medium" panose="020B0600000000000000" charset="-122"/>
              <a:ea typeface="Noto Sans S Chinese Medium" panose="020B0600000000000000" charset="-122"/>
              <a:sym typeface="+mn-ea"/>
            </a:endParaRPr>
          </a:p>
          <a:p>
            <a:pPr marL="12700" fontAlgn="auto">
              <a:lnSpc>
                <a:spcPct val="150000"/>
              </a:lnSpc>
              <a:spcBef>
                <a:spcPts val="100"/>
              </a:spcBef>
            </a:pPr>
            <a:r>
              <a:rPr lang="zh-CN" altLang="en-US" sz="1000">
                <a:solidFill>
                  <a:schemeClr val="tx1">
                    <a:lumMod val="75000"/>
                    <a:lumOff val="25000"/>
                  </a:schemeClr>
                </a:solidFill>
                <a:latin typeface="Noto Sans S Chinese Bold" panose="020B0800000000000000" charset="-122"/>
                <a:ea typeface="Noto Sans S Chinese Bold" panose="020B0800000000000000" charset="-122"/>
                <a:sym typeface="+mn-ea"/>
              </a:rPr>
              <a:t>Please read the safety and compatibility information of the product before powering it up.</a:t>
            </a:r>
            <a:endParaRPr lang="zh-CN" altLang="en-US" sz="1000">
              <a:solidFill>
                <a:schemeClr val="tx1">
                  <a:lumMod val="75000"/>
                  <a:lumOff val="25000"/>
                </a:schemeClr>
              </a:solidFill>
              <a:latin typeface="Noto Sans S Chinese Bold" panose="020B0800000000000000" charset="-122"/>
              <a:ea typeface="Noto Sans S Chinese Bold" panose="020B0800000000000000" charset="-122"/>
              <a:sym typeface="+mn-ea"/>
            </a:endParaRPr>
          </a:p>
          <a:p>
            <a:pPr marL="12700" fontAlgn="auto">
              <a:lnSpc>
                <a:spcPct val="150000"/>
              </a:lnSpc>
              <a:spcBef>
                <a:spcPts val="100"/>
              </a:spcBef>
            </a:pPr>
            <a:endParaRPr lang="zh-CN" altLang="en-US" sz="1400">
              <a:solidFill>
                <a:schemeClr val="tx1"/>
              </a:solidFill>
              <a:latin typeface="Noto Sans S Chinese Regular" panose="020B0500000000000000" charset="-122"/>
              <a:ea typeface="Noto Sans S Chinese Regular" panose="020B0500000000000000" charset="-122"/>
            </a:endParaRPr>
          </a:p>
          <a:p>
            <a:pPr marL="12700" fontAlgn="auto">
              <a:lnSpc>
                <a:spcPct val="150000"/>
              </a:lnSpc>
              <a:spcBef>
                <a:spcPts val="100"/>
              </a:spcBef>
            </a:pPr>
            <a:r>
              <a:rPr lang="zh-CN" altLang="en-US" sz="2000" spc="-185" dirty="0">
                <a:latin typeface="Noto Sans S Chinese Medium" panose="020B0600000000000000" charset="-122"/>
                <a:ea typeface="Noto Sans S Chinese Medium" panose="020B0600000000000000" charset="-122"/>
                <a:sym typeface="+mn-ea"/>
              </a:rPr>
              <a:t>Environmental statement</a:t>
            </a:r>
            <a:endParaRPr lang="zh-CN" altLang="en-US" sz="2000" spc="-185" dirty="0">
              <a:latin typeface="Noto Sans S Chinese Medium" panose="020B0600000000000000" charset="-122"/>
              <a:ea typeface="Noto Sans S Chinese Medium" panose="020B0600000000000000" charset="-122"/>
              <a:sym typeface="+mn-ea"/>
            </a:endParaRPr>
          </a:p>
          <a:p>
            <a:pPr marL="12700" algn="just" fontAlgn="auto">
              <a:lnSpc>
                <a:spcPct val="150000"/>
              </a:lnSpc>
              <a:spcBef>
                <a:spcPts val="100"/>
              </a:spcBef>
            </a:pPr>
            <a:r>
              <a:rPr lang="zh-CN" altLang="en-US" sz="1000">
                <a:solidFill>
                  <a:schemeClr val="tx1">
                    <a:lumMod val="75000"/>
                    <a:lumOff val="25000"/>
                  </a:schemeClr>
                </a:solidFill>
                <a:latin typeface="Noto Sans S Chinese Bold" panose="020B0800000000000000" charset="-122"/>
                <a:ea typeface="Noto Sans S Chinese Bold" panose="020B0800000000000000" charset="-122"/>
                <a:sym typeface="+mn-ea"/>
              </a:rPr>
              <a:t>The product conforms to the design requirements of environmental protection. The storage, use and disposal of the product shall comply with the requirements of relevant national laws and regulations.</a:t>
            </a:r>
            <a:endParaRPr lang="zh-CN" altLang="en-US" sz="1000">
              <a:solidFill>
                <a:schemeClr val="tx1">
                  <a:lumMod val="75000"/>
                  <a:lumOff val="25000"/>
                </a:schemeClr>
              </a:solidFill>
              <a:latin typeface="Noto Sans S Chinese Bold" panose="020B0800000000000000" charset="-122"/>
              <a:ea typeface="Noto Sans S Chinese Bold" panose="020B0800000000000000" charset="-122"/>
              <a:sym typeface="+mn-ea"/>
            </a:endParaRPr>
          </a:p>
          <a:p>
            <a:pPr marL="12700" algn="just" fontAlgn="auto">
              <a:lnSpc>
                <a:spcPct val="150000"/>
              </a:lnSpc>
              <a:spcBef>
                <a:spcPts val="100"/>
              </a:spcBef>
            </a:pPr>
            <a:endParaRPr lang="zh-CN" altLang="en-US" sz="1000" spc="-185" dirty="0">
              <a:solidFill>
                <a:schemeClr val="tx1">
                  <a:lumMod val="75000"/>
                  <a:lumOff val="25000"/>
                </a:schemeClr>
              </a:solidFill>
              <a:latin typeface="Noto Sans S Chinese Bold" panose="020B0800000000000000" charset="-122"/>
              <a:ea typeface="Noto Sans S Chinese Bold" panose="020B0800000000000000" charset="-122"/>
              <a:sym typeface="+mn-ea"/>
            </a:endParaRPr>
          </a:p>
          <a:p>
            <a:pPr marL="12700" algn="just" fontAlgn="auto">
              <a:lnSpc>
                <a:spcPct val="150000"/>
              </a:lnSpc>
              <a:spcBef>
                <a:spcPts val="100"/>
              </a:spcBef>
            </a:pPr>
            <a:r>
              <a:rPr lang="en-US" altLang="zh-CN" sz="2000" spc="-185" dirty="0">
                <a:latin typeface="Noto Sans S Chinese Medium" panose="020B0600000000000000" charset="-122"/>
                <a:ea typeface="Noto Sans S Chinese Medium" panose="020B0600000000000000" charset="-122"/>
                <a:sym typeface="+mn-ea"/>
              </a:rPr>
              <a:t>R</a:t>
            </a:r>
            <a:r>
              <a:rPr lang="zh-CN" altLang="en-US" sz="2000" spc="-185" dirty="0">
                <a:latin typeface="Noto Sans S Chinese Medium" panose="020B0600000000000000" charset="-122"/>
                <a:ea typeface="Noto Sans S Chinese Medium" panose="020B0600000000000000" charset="-122"/>
                <a:sym typeface="+mn-ea"/>
              </a:rPr>
              <a:t>evision record</a:t>
            </a:r>
            <a:endParaRPr lang="zh-CN" altLang="en-US" sz="2000" spc="-185" dirty="0">
              <a:latin typeface="Noto Sans S Chinese Medium" panose="020B0600000000000000" charset="-122"/>
              <a:ea typeface="Noto Sans S Chinese Medium" panose="020B0600000000000000" charset="-122"/>
              <a:sym typeface="+mn-ea"/>
            </a:endParaRPr>
          </a:p>
          <a:p>
            <a:pPr marL="12700" algn="just" fontAlgn="auto">
              <a:lnSpc>
                <a:spcPct val="150000"/>
              </a:lnSpc>
              <a:spcBef>
                <a:spcPts val="100"/>
              </a:spcBef>
            </a:pPr>
            <a:r>
              <a:rPr lang="zh-CN" altLang="en-US" sz="1000">
                <a:solidFill>
                  <a:schemeClr val="tx1">
                    <a:lumMod val="75000"/>
                    <a:lumOff val="25000"/>
                  </a:schemeClr>
                </a:solidFill>
                <a:latin typeface="Noto Sans S Chinese Bold" panose="020B0800000000000000" charset="-122"/>
                <a:ea typeface="Noto Sans S Chinese Bold" panose="020B0800000000000000" charset="-122"/>
                <a:sym typeface="+mn-ea"/>
              </a:rPr>
              <a:t>The revision record accumulates the notes for each manual update, and the latest version of the manual contains all previous manual updates.</a:t>
            </a:r>
            <a:endParaRPr lang="zh-CN" altLang="en-US" sz="1000">
              <a:solidFill>
                <a:schemeClr val="tx1">
                  <a:lumMod val="75000"/>
                  <a:lumOff val="25000"/>
                </a:schemeClr>
              </a:solidFill>
              <a:latin typeface="Noto Sans S Chinese Bold" panose="020B0800000000000000" charset="-122"/>
              <a:ea typeface="Noto Sans S Chinese Bold" panose="020B0800000000000000" charset="-122"/>
              <a:sym typeface="+mn-ea"/>
            </a:endParaRPr>
          </a:p>
        </p:txBody>
      </p:sp>
      <p:sp>
        <p:nvSpPr>
          <p:cNvPr id="2" name="文本框 1"/>
          <p:cNvSpPr txBox="1"/>
          <p:nvPr/>
        </p:nvSpPr>
        <p:spPr>
          <a:xfrm>
            <a:off x="969010" y="9756140"/>
            <a:ext cx="5469890" cy="245110"/>
          </a:xfrm>
          <a:prstGeom prst="rect">
            <a:avLst/>
          </a:prstGeom>
          <a:noFill/>
        </p:spPr>
        <p:txBody>
          <a:bodyPr wrap="square" rtlCol="0">
            <a:spAutoFit/>
          </a:bodyPr>
          <a:p>
            <a:pPr algn="ctr"/>
            <a:r>
              <a:rPr sz="1000" spc="-55" dirty="0">
                <a:solidFill>
                  <a:srgbClr val="0556A5"/>
                </a:solidFill>
                <a:latin typeface="Noto Sans S Chinese Medium" panose="020B0600000000000000" charset="-122"/>
                <a:ea typeface="Noto Sans S Chinese Medium" panose="020B0600000000000000" charset="-122"/>
                <a:cs typeface="Calibri" panose="020F0502020204030204"/>
                <a:sym typeface="+mn-ea"/>
              </a:rPr>
              <a:t>www.</a:t>
            </a:r>
            <a:r>
              <a:rPr lang="en-US" sz="1000" spc="-55" dirty="0">
                <a:solidFill>
                  <a:srgbClr val="0556A5"/>
                </a:solidFill>
                <a:latin typeface="Noto Sans S Chinese Medium" panose="020B0600000000000000" charset="-122"/>
                <a:ea typeface="Noto Sans S Chinese Medium" panose="020B0600000000000000" charset="-122"/>
                <a:cs typeface="Calibri" panose="020F0502020204030204"/>
                <a:sym typeface="+mn-ea"/>
              </a:rPr>
              <a:t>sailskywifi.com</a:t>
            </a:r>
            <a:endParaRPr lang="zh-CN" altLang="zh-CN" sz="1000" spc="-55" dirty="0">
              <a:solidFill>
                <a:srgbClr val="0556A5"/>
              </a:solidFill>
              <a:latin typeface="Noto Sans S Chinese Medium" panose="020B0600000000000000" charset="-122"/>
              <a:ea typeface="Noto Sans S Chinese Medium" panose="020B0600000000000000" charset="-122"/>
              <a:cs typeface="Calibri" panose="020F0502020204030204"/>
              <a:sym typeface="+mn-ea"/>
            </a:endParaRPr>
          </a:p>
        </p:txBody>
      </p:sp>
      <p:sp>
        <p:nvSpPr>
          <p:cNvPr id="3" name="object 4"/>
          <p:cNvSpPr/>
          <p:nvPr/>
        </p:nvSpPr>
        <p:spPr>
          <a:xfrm>
            <a:off x="456565" y="9754108"/>
            <a:ext cx="6442075" cy="0"/>
          </a:xfrm>
          <a:custGeom>
            <a:avLst/>
            <a:gdLst/>
            <a:ahLst/>
            <a:cxnLst/>
            <a:rect l="l" t="t" r="r" b="b"/>
            <a:pathLst>
              <a:path w="6442075">
                <a:moveTo>
                  <a:pt x="0" y="0"/>
                </a:moveTo>
                <a:lnTo>
                  <a:pt x="6442075" y="0"/>
                </a:lnTo>
              </a:path>
            </a:pathLst>
          </a:custGeom>
          <a:ln w="6096">
            <a:solidFill>
              <a:srgbClr val="000000"/>
            </a:solidFill>
          </a:ln>
        </p:spPr>
        <p:txBody>
          <a:bodyPr wrap="square" lIns="0" tIns="0" rIns="0" bIns="0" rtlCol="0"/>
          <a:p/>
        </p:txBody>
      </p:sp>
      <p:sp>
        <p:nvSpPr>
          <p:cNvPr id="4" name="object 3"/>
          <p:cNvSpPr/>
          <p:nvPr/>
        </p:nvSpPr>
        <p:spPr>
          <a:xfrm>
            <a:off x="455294" y="9756140"/>
            <a:ext cx="513715" cy="280035"/>
          </a:xfrm>
          <a:custGeom>
            <a:avLst/>
            <a:gdLst/>
            <a:ahLst/>
            <a:cxnLst/>
            <a:rect l="l" t="t" r="r" b="b"/>
            <a:pathLst>
              <a:path w="513715" h="280034">
                <a:moveTo>
                  <a:pt x="0" y="0"/>
                </a:moveTo>
                <a:lnTo>
                  <a:pt x="513715" y="0"/>
                </a:lnTo>
                <a:lnTo>
                  <a:pt x="513715" y="280034"/>
                </a:lnTo>
                <a:lnTo>
                  <a:pt x="0" y="28003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wrap="square" lIns="0" tIns="0" rIns="0" bIns="0" rtlCol="0"/>
          <a:p/>
        </p:txBody>
      </p:sp>
      <p:sp>
        <p:nvSpPr>
          <p:cNvPr id="5" name="object 24"/>
          <p:cNvSpPr txBox="1">
            <a:spLocks noGrp="1"/>
          </p:cNvSpPr>
          <p:nvPr/>
        </p:nvSpPr>
        <p:spPr>
          <a:xfrm>
            <a:off x="657339" y="9834994"/>
            <a:ext cx="109220" cy="121920"/>
          </a:xfrm>
          <a:prstGeom prst="rect">
            <a:avLst/>
          </a:prstGeom>
        </p:spPr>
        <p:txBody>
          <a:bodyPr vert="horz" wrap="square" lIns="0" tIns="0" rIns="0" bIns="0" rtlCol="0">
            <a:spAutoFit/>
            <a:scene3d>
              <a:camera prst="orthographicFront"/>
              <a:lightRig rig="threePt" dir="t"/>
            </a:scene3d>
          </a:bodyPr>
          <a:lstStyle>
            <a:lvl1pPr marL="0">
              <a:defRPr sz="900" b="0" i="0">
                <a:solidFill>
                  <a:schemeClr val="bg1"/>
                </a:solidFill>
                <a:latin typeface="Calibri" panose="020F0502020204030204"/>
                <a:ea typeface="+mn-ea"/>
                <a:cs typeface="Calibri" panose="020F0502020204030204"/>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5400">
              <a:lnSpc>
                <a:spcPts val="955"/>
              </a:lnSpc>
            </a:pPr>
            <a:fld id="{81D60167-4931-47E6-BA6A-407CBD079E47}" type="slidenum">
              <a:rPr sz="1200" dirty="0">
                <a:solidFill>
                  <a:schemeClr val="tx1"/>
                </a:solidFill>
                <a:effectLst>
                  <a:outerShdw blurRad="38100" dist="19050" dir="2700000" algn="tl" rotWithShape="0">
                    <a:schemeClr val="dk1">
                      <a:alpha val="40000"/>
                    </a:schemeClr>
                  </a:outerShdw>
                </a:effectLst>
              </a:rPr>
            </a:fld>
            <a:endParaRPr sz="1200" dirty="0">
              <a:solidFill>
                <a:schemeClr val="tx1"/>
              </a:solidFill>
              <a:effectLst>
                <a:outerShdw blurRad="38100" dist="19050" dir="2700000" algn="tl" rotWithShape="0">
                  <a:schemeClr val="dk1">
                    <a:alpha val="40000"/>
                  </a:schemeClr>
                </a:outerShdw>
              </a:effectLst>
            </a:endParaRPr>
          </a:p>
        </p:txBody>
      </p:sp>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44000">
              <a:srgbClr val="F3F6F8"/>
            </a:gs>
            <a:gs pos="0">
              <a:srgbClr val="F7F9FA"/>
            </a:gs>
            <a:gs pos="100000">
              <a:srgbClr val="EEF2F5"/>
            </a:gs>
          </a:gsLst>
          <a:lin ang="0" scaled="0"/>
        </a:gradFill>
        <a:effectLst/>
      </p:bgPr>
    </p:bg>
    <p:spTree>
      <p:nvGrpSpPr>
        <p:cNvPr id="1" name=""/>
        <p:cNvGrpSpPr/>
        <p:nvPr/>
      </p:nvGrpSpPr>
      <p:grpSpPr/>
      <p:sp>
        <p:nvSpPr>
          <p:cNvPr id="10" name="object 8"/>
          <p:cNvSpPr txBox="1">
            <a:spLocks noGrp="1"/>
          </p:cNvSpPr>
          <p:nvPr/>
        </p:nvSpPr>
        <p:spPr>
          <a:xfrm>
            <a:off x="657860" y="1520190"/>
            <a:ext cx="6375400" cy="5701030"/>
          </a:xfrm>
          <a:prstGeom prst="rect">
            <a:avLst/>
          </a:prstGeom>
        </p:spPr>
        <p:txBody>
          <a:bodyPr vert="horz" wrap="square" lIns="0" tIns="12700" rIns="0" bIns="0" rtlCol="0">
            <a:spAutoFit/>
          </a:bodyPr>
          <a:lstStyle>
            <a:lvl1pPr>
              <a:defRPr sz="7400" b="0" i="0">
                <a:solidFill>
                  <a:srgbClr val="0556A5"/>
                </a:solidFill>
                <a:latin typeface="Calibri" panose="020F0502020204030204"/>
                <a:ea typeface="+mj-ea"/>
                <a:cs typeface="Calibri" panose="020F0502020204030204"/>
              </a:defRPr>
            </a:lvl1pPr>
          </a:lstStyle>
          <a:p>
            <a:pPr marL="12700" algn="ctr">
              <a:lnSpc>
                <a:spcPct val="100000"/>
              </a:lnSpc>
              <a:spcBef>
                <a:spcPts val="100"/>
              </a:spcBef>
            </a:pPr>
            <a:r>
              <a:rPr lang="en-US" altLang="zh-CN" sz="2800" b="1" spc="-185" dirty="0">
                <a:latin typeface="Noto Sans S Chinese Bold" panose="020B0800000000000000" charset="-122"/>
                <a:ea typeface="Noto Sans S Chinese Bold" panose="020B0800000000000000" charset="-122"/>
              </a:rPr>
              <a:t>D</a:t>
            </a:r>
            <a:r>
              <a:rPr lang="zh-CN" altLang="en-US" sz="2800" b="1" spc="-185" dirty="0">
                <a:latin typeface="Noto Sans S Chinese Bold" panose="020B0800000000000000" charset="-122"/>
                <a:ea typeface="Noto Sans S Chinese Bold" panose="020B0800000000000000" charset="-122"/>
              </a:rPr>
              <a:t>irectory</a:t>
            </a:r>
            <a:endParaRPr lang="zh-CN" altLang="en-US" sz="2800" b="1" spc="-185" dirty="0">
              <a:latin typeface="Noto Sans S Chinese Bold" panose="020B0800000000000000" charset="-122"/>
              <a:ea typeface="Noto Sans S Chinese Bold" panose="020B0800000000000000" charset="-122"/>
            </a:endParaRPr>
          </a:p>
          <a:p>
            <a:pPr marL="12700" fontAlgn="auto">
              <a:lnSpc>
                <a:spcPct val="150000"/>
              </a:lnSpc>
              <a:spcBef>
                <a:spcPts val="100"/>
              </a:spcBef>
            </a:pPr>
            <a:endParaRPr lang="zh-CN" altLang="en-US" sz="1200" spc="-185" dirty="0">
              <a:latin typeface="微软雅黑" panose="020B0503020204020204" charset="-122"/>
              <a:ea typeface="微软雅黑" panose="020B0503020204020204" charset="-122"/>
              <a:cs typeface="微软雅黑" panose="020B0503020204020204" charset="-122"/>
            </a:endParaRPr>
          </a:p>
          <a:p>
            <a:pPr marL="12700" fontAlgn="auto">
              <a:lnSpc>
                <a:spcPct val="150000"/>
              </a:lnSpc>
              <a:spcBef>
                <a:spcPts val="100"/>
              </a:spcBef>
            </a:pP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1.     </a:t>
            </a:r>
            <a:r>
              <a:rPr lang="zh-CN" altLang="en-US" sz="1600">
                <a:latin typeface="Noto Sans S Chinese Medium" panose="020B0600000000000000" charset="-122"/>
                <a:ea typeface="Noto Sans S Chinese Medium" panose="020B0600000000000000" charset="-122"/>
                <a:cs typeface="微软雅黑" panose="020B0503020204020204" charset="-122"/>
                <a:sym typeface="+mn-ea"/>
              </a:rPr>
              <a:t>Product characteristics</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4</a:t>
            </a:r>
            <a:endParaRPr lang="en-US" altLang="zh-CN" sz="1600">
              <a:latin typeface="Noto Sans S Chinese Medium" panose="020B0600000000000000" charset="-122"/>
              <a:ea typeface="Noto Sans S Chinese Medium" panose="020B0600000000000000" charset="-122"/>
              <a:cs typeface="微软雅黑" panose="020B0503020204020204" charset="-122"/>
              <a:sym typeface="+mn-ea"/>
            </a:endParaRPr>
          </a:p>
          <a:p>
            <a:pPr marL="12700" fontAlgn="auto">
              <a:lnSpc>
                <a:spcPct val="150000"/>
              </a:lnSpc>
              <a:spcBef>
                <a:spcPts val="100"/>
              </a:spcBef>
            </a:pP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2.     </a:t>
            </a:r>
            <a:r>
              <a:rPr lang="zh-CN" altLang="en-US" sz="1600">
                <a:latin typeface="Noto Sans S Chinese Medium" panose="020B0600000000000000" charset="-122"/>
                <a:ea typeface="Noto Sans S Chinese Medium" panose="020B0600000000000000" charset="-122"/>
                <a:cs typeface="微软雅黑" panose="020B0503020204020204" charset="-122"/>
                <a:sym typeface="+mn-ea"/>
              </a:rPr>
              <a:t>Packing list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5</a:t>
            </a:r>
            <a:endParaRPr lang="zh-CN" altLang="en-US" sz="1600">
              <a:latin typeface="Noto Sans S Chinese Medium" panose="020B0600000000000000" charset="-122"/>
              <a:ea typeface="Noto Sans S Chinese Medium" panose="020B0600000000000000" charset="-122"/>
              <a:cs typeface="微软雅黑" panose="020B0503020204020204" charset="-122"/>
              <a:sym typeface="+mn-ea"/>
            </a:endParaRPr>
          </a:p>
          <a:p>
            <a:pPr marL="12700" fontAlgn="auto">
              <a:lnSpc>
                <a:spcPct val="150000"/>
              </a:lnSpc>
              <a:spcBef>
                <a:spcPts val="100"/>
              </a:spcBef>
            </a:pP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3.     </a:t>
            </a:r>
            <a:r>
              <a:rPr sz="1600">
                <a:latin typeface="Noto Sans S Chinese Medium" panose="020B0600000000000000" charset="-122"/>
                <a:ea typeface="Noto Sans S Chinese Medium" panose="020B0600000000000000" charset="-122"/>
                <a:cs typeface="微软雅黑" panose="020B0503020204020204" charset="-122"/>
                <a:sym typeface="+mn-ea"/>
              </a:rPr>
              <a:t>Application scenarios</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6</a:t>
            </a:r>
            <a:endParaRPr lang="en-US" altLang="zh-CN" sz="1600">
              <a:latin typeface="Noto Sans S Chinese Medium" panose="020B0600000000000000" charset="-122"/>
              <a:ea typeface="Noto Sans S Chinese Medium" panose="020B0600000000000000" charset="-122"/>
              <a:cs typeface="微软雅黑" panose="020B0503020204020204" charset="-122"/>
              <a:sym typeface="+mn-ea"/>
            </a:endParaRPr>
          </a:p>
          <a:p>
            <a:pPr marL="12700" fontAlgn="auto">
              <a:lnSpc>
                <a:spcPct val="150000"/>
              </a:lnSpc>
              <a:spcBef>
                <a:spcPts val="100"/>
              </a:spcBef>
            </a:pP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4.     System information </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8</a:t>
            </a:r>
            <a:endParaRPr lang="en-US" altLang="zh-CN" sz="1600">
              <a:latin typeface="Noto Sans S Chinese Medium" panose="020B0600000000000000" charset="-122"/>
              <a:ea typeface="Noto Sans S Chinese Medium" panose="020B0600000000000000" charset="-122"/>
              <a:cs typeface="微软雅黑" panose="020B0503020204020204" charset="-122"/>
              <a:sym typeface="+mn-ea"/>
            </a:endParaRPr>
          </a:p>
          <a:p>
            <a:pPr marL="12700" fontAlgn="auto">
              <a:lnSpc>
                <a:spcPct val="150000"/>
              </a:lnSpc>
              <a:spcBef>
                <a:spcPts val="100"/>
              </a:spcBef>
            </a:pP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5.     Gigabit Ethernet port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8</a:t>
            </a:r>
            <a:endParaRPr lang="en-US" altLang="zh-CN" sz="1600">
              <a:latin typeface="Noto Sans S Chinese Medium" panose="020B0600000000000000" charset="-122"/>
              <a:ea typeface="Noto Sans S Chinese Medium" panose="020B0600000000000000" charset="-122"/>
              <a:cs typeface="微软雅黑" panose="020B0503020204020204" charset="-122"/>
              <a:sym typeface="+mn-ea"/>
            </a:endParaRPr>
          </a:p>
          <a:p>
            <a:pPr marL="12700" fontAlgn="auto">
              <a:lnSpc>
                <a:spcPct val="150000"/>
              </a:lnSpc>
              <a:spcBef>
                <a:spcPts val="100"/>
              </a:spcBef>
            </a:pP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6.     Radio</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9</a:t>
            </a:r>
            <a:endParaRPr lang="en-US" altLang="zh-CN" sz="1600">
              <a:latin typeface="Noto Sans S Chinese Medium" panose="020B0600000000000000" charset="-122"/>
              <a:ea typeface="Noto Sans S Chinese Medium" panose="020B0600000000000000" charset="-122"/>
              <a:cs typeface="微软雅黑" panose="020B0503020204020204" charset="-122"/>
              <a:sym typeface="+mn-ea"/>
            </a:endParaRPr>
          </a:p>
          <a:p>
            <a:pPr marL="12700" fontAlgn="auto">
              <a:lnSpc>
                <a:spcPct val="150000"/>
              </a:lnSpc>
              <a:spcBef>
                <a:spcPts val="100"/>
              </a:spcBef>
            </a:pP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7.     LED</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11</a:t>
            </a:r>
            <a:endParaRPr lang="en-US" altLang="zh-CN" sz="1600">
              <a:latin typeface="Noto Sans S Chinese Medium" panose="020B0600000000000000" charset="-122"/>
              <a:ea typeface="Noto Sans S Chinese Medium" panose="020B0600000000000000" charset="-122"/>
              <a:cs typeface="微软雅黑" panose="020B0503020204020204" charset="-122"/>
              <a:sym typeface="+mn-ea"/>
            </a:endParaRPr>
          </a:p>
          <a:p>
            <a:pPr marL="12700" fontAlgn="auto">
              <a:lnSpc>
                <a:spcPct val="150000"/>
              </a:lnSpc>
              <a:spcBef>
                <a:spcPts val="100"/>
              </a:spcBef>
            </a:pP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8.     Power supply</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11</a:t>
            </a:r>
            <a:endParaRPr lang="en-US" altLang="zh-CN" sz="1600">
              <a:latin typeface="Noto Sans S Chinese Medium" panose="020B0600000000000000" charset="-122"/>
              <a:ea typeface="Noto Sans S Chinese Medium" panose="020B0600000000000000" charset="-122"/>
              <a:cs typeface="微软雅黑" panose="020B0503020204020204" charset="-122"/>
              <a:sym typeface="+mn-ea"/>
            </a:endParaRPr>
          </a:p>
          <a:p>
            <a:pPr marL="12700" fontAlgn="auto">
              <a:lnSpc>
                <a:spcPct val="150000"/>
              </a:lnSpc>
              <a:spcBef>
                <a:spcPts val="100"/>
              </a:spcBef>
            </a:pP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9.     Environmental parameters </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11</a:t>
            </a:r>
            <a:endParaRPr lang="en-US" altLang="zh-CN" sz="1600">
              <a:latin typeface="Noto Sans S Chinese Medium" panose="020B0600000000000000" charset="-122"/>
              <a:ea typeface="Noto Sans S Chinese Medium" panose="020B0600000000000000" charset="-122"/>
              <a:cs typeface="微软雅黑" panose="020B0503020204020204" charset="-122"/>
              <a:sym typeface="+mn-ea"/>
            </a:endParaRPr>
          </a:p>
          <a:p>
            <a:pPr marL="12700" fontAlgn="auto">
              <a:lnSpc>
                <a:spcPct val="150000"/>
              </a:lnSpc>
              <a:spcBef>
                <a:spcPts val="100"/>
              </a:spcBef>
            </a:pP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10.   Certification</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12</a:t>
            </a:r>
            <a:endParaRPr lang="en-US" altLang="zh-CN" sz="1600">
              <a:latin typeface="Noto Sans S Chinese Medium" panose="020B0600000000000000" charset="-122"/>
              <a:ea typeface="Noto Sans S Chinese Medium" panose="020B0600000000000000" charset="-122"/>
              <a:cs typeface="微软雅黑" panose="020B0503020204020204" charset="-122"/>
              <a:sym typeface="+mn-ea"/>
            </a:endParaRPr>
          </a:p>
          <a:p>
            <a:pPr marL="12700" fontAlgn="auto">
              <a:lnSpc>
                <a:spcPct val="150000"/>
              </a:lnSpc>
              <a:spcBef>
                <a:spcPts val="100"/>
              </a:spcBef>
            </a:pP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11.   Other connectors and designs </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12</a:t>
            </a:r>
            <a:endParaRPr lang="zh-CN" altLang="en-US" sz="1600">
              <a:latin typeface="Noto Sans S Chinese Medium" panose="020B0600000000000000" charset="-122"/>
              <a:ea typeface="Noto Sans S Chinese Medium" panose="020B0600000000000000" charset="-122"/>
              <a:cs typeface="微软雅黑" panose="020B0503020204020204" charset="-122"/>
              <a:sym typeface="+mn-ea"/>
            </a:endParaRPr>
          </a:p>
          <a:p>
            <a:pPr marL="12700" fontAlgn="auto">
              <a:lnSpc>
                <a:spcPct val="150000"/>
              </a:lnSpc>
              <a:spcBef>
                <a:spcPts val="100"/>
              </a:spcBef>
            </a:pP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12.    C</a:t>
            </a:r>
            <a:r>
              <a:rPr lang="zh-CN" altLang="en-US" sz="1600">
                <a:latin typeface="Noto Sans S Chinese Medium" panose="020B0600000000000000" charset="-122"/>
                <a:ea typeface="Noto Sans S Chinese Medium" panose="020B0600000000000000" charset="-122"/>
                <a:cs typeface="微软雅黑" panose="020B0503020204020204" charset="-122"/>
                <a:sym typeface="+mn-ea"/>
              </a:rPr>
              <a:t>ontact information</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12</a:t>
            </a:r>
            <a:endParaRPr lang="en-US" altLang="zh-CN" sz="1600">
              <a:latin typeface="Noto Sans S Chinese Medium" panose="020B0600000000000000" charset="-122"/>
              <a:ea typeface="Noto Sans S Chinese Medium" panose="020B0600000000000000" charset="-122"/>
              <a:cs typeface="微软雅黑" panose="020B0503020204020204" charset="-122"/>
              <a:sym typeface="+mn-ea"/>
            </a:endParaRPr>
          </a:p>
          <a:p>
            <a:pPr marL="12700" fontAlgn="auto">
              <a:lnSpc>
                <a:spcPct val="150000"/>
              </a:lnSpc>
              <a:spcBef>
                <a:spcPts val="100"/>
              </a:spcBef>
            </a:pPr>
            <a:endParaRPr lang="en-US" altLang="zh-CN" sz="1600" spc="-185" dirty="0">
              <a:latin typeface="Noto Sans S Chinese Medium" panose="020B0600000000000000" charset="-122"/>
              <a:ea typeface="Noto Sans S Chinese Medium" panose="020B0600000000000000" charset="-122"/>
              <a:cs typeface="微软雅黑" panose="020B0503020204020204" charset="-122"/>
              <a:sym typeface="+mn-ea"/>
            </a:endParaRPr>
          </a:p>
        </p:txBody>
      </p:sp>
      <p:pic>
        <p:nvPicPr>
          <p:cNvPr id="1073741825" name="officeArt object" descr="图片 3"/>
          <p:cNvPicPr>
            <a:picLocks noChangeAspect="1"/>
          </p:cNvPicPr>
          <p:nvPr/>
        </p:nvPicPr>
        <p:blipFill>
          <a:blip r:embed="rId1"/>
          <a:stretch>
            <a:fillRect/>
          </a:stretch>
        </p:blipFill>
        <p:spPr>
          <a:xfrm>
            <a:off x="358140" y="258445"/>
            <a:ext cx="1171575" cy="376555"/>
          </a:xfrm>
          <a:prstGeom prst="rect">
            <a:avLst/>
          </a:prstGeom>
          <a:ln w="12700" cap="flat">
            <a:noFill/>
            <a:miter lim="400000"/>
            <a:headEnd/>
            <a:tailEnd/>
          </a:ln>
          <a:effectLst/>
        </p:spPr>
      </p:pic>
      <p:sp>
        <p:nvSpPr>
          <p:cNvPr id="30" name="object 3"/>
          <p:cNvSpPr/>
          <p:nvPr/>
        </p:nvSpPr>
        <p:spPr>
          <a:xfrm>
            <a:off x="455294" y="9756140"/>
            <a:ext cx="513715" cy="280035"/>
          </a:xfrm>
          <a:custGeom>
            <a:avLst/>
            <a:gdLst/>
            <a:ahLst/>
            <a:cxnLst/>
            <a:rect l="l" t="t" r="r" b="b"/>
            <a:pathLst>
              <a:path w="513715" h="280034">
                <a:moveTo>
                  <a:pt x="0" y="0"/>
                </a:moveTo>
                <a:lnTo>
                  <a:pt x="513715" y="0"/>
                </a:lnTo>
                <a:lnTo>
                  <a:pt x="513715" y="280034"/>
                </a:lnTo>
                <a:lnTo>
                  <a:pt x="0" y="28003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wrap="square" lIns="0" tIns="0" rIns="0" bIns="0" rtlCol="0"/>
          <a:p/>
        </p:txBody>
      </p:sp>
      <p:sp>
        <p:nvSpPr>
          <p:cNvPr id="33" name="object 4"/>
          <p:cNvSpPr/>
          <p:nvPr/>
        </p:nvSpPr>
        <p:spPr>
          <a:xfrm>
            <a:off x="456565" y="9754108"/>
            <a:ext cx="6442075" cy="0"/>
          </a:xfrm>
          <a:custGeom>
            <a:avLst/>
            <a:gdLst/>
            <a:ahLst/>
            <a:cxnLst/>
            <a:rect l="l" t="t" r="r" b="b"/>
            <a:pathLst>
              <a:path w="6442075">
                <a:moveTo>
                  <a:pt x="0" y="0"/>
                </a:moveTo>
                <a:lnTo>
                  <a:pt x="6442075" y="0"/>
                </a:lnTo>
              </a:path>
            </a:pathLst>
          </a:custGeom>
          <a:ln w="6096">
            <a:solidFill>
              <a:srgbClr val="000000"/>
            </a:solidFill>
          </a:ln>
        </p:spPr>
        <p:txBody>
          <a:bodyPr wrap="square" lIns="0" tIns="0" rIns="0" bIns="0" rtlCol="0"/>
          <a:p/>
        </p:txBody>
      </p:sp>
      <p:sp>
        <p:nvSpPr>
          <p:cNvPr id="34" name="object 24"/>
          <p:cNvSpPr txBox="1">
            <a:spLocks noGrp="1"/>
          </p:cNvSpPr>
          <p:nvPr/>
        </p:nvSpPr>
        <p:spPr>
          <a:xfrm>
            <a:off x="657339" y="9834994"/>
            <a:ext cx="109220" cy="121920"/>
          </a:xfrm>
          <a:prstGeom prst="rect">
            <a:avLst/>
          </a:prstGeom>
        </p:spPr>
        <p:txBody>
          <a:bodyPr vert="horz" wrap="square" lIns="0" tIns="0" rIns="0" bIns="0" rtlCol="0">
            <a:spAutoFit/>
            <a:scene3d>
              <a:camera prst="orthographicFront"/>
              <a:lightRig rig="threePt" dir="t"/>
            </a:scene3d>
          </a:bodyPr>
          <a:lstStyle>
            <a:lvl1pPr marL="0">
              <a:defRPr sz="900" b="0" i="0">
                <a:solidFill>
                  <a:schemeClr val="bg1"/>
                </a:solidFill>
                <a:latin typeface="Calibri" panose="020F0502020204030204"/>
                <a:ea typeface="+mn-ea"/>
                <a:cs typeface="Calibri" panose="020F0502020204030204"/>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5400">
              <a:lnSpc>
                <a:spcPts val="955"/>
              </a:lnSpc>
            </a:pPr>
            <a:fld id="{81D60167-4931-47E6-BA6A-407CBD079E47}" type="slidenum">
              <a:rPr sz="1200" dirty="0">
                <a:solidFill>
                  <a:schemeClr val="tx1"/>
                </a:solidFill>
                <a:effectLst>
                  <a:outerShdw blurRad="38100" dist="19050" dir="2700000" algn="tl" rotWithShape="0">
                    <a:schemeClr val="dk1">
                      <a:alpha val="40000"/>
                    </a:schemeClr>
                  </a:outerShdw>
                </a:effectLst>
              </a:rPr>
            </a:fld>
            <a:endParaRPr sz="1200" dirty="0">
              <a:solidFill>
                <a:schemeClr val="tx1"/>
              </a:solidFill>
              <a:effectLst>
                <a:outerShdw blurRad="38100" dist="19050" dir="2700000" algn="tl" rotWithShape="0">
                  <a:schemeClr val="dk1">
                    <a:alpha val="40000"/>
                  </a:schemeClr>
                </a:outerShdw>
              </a:effectLst>
            </a:endParaRPr>
          </a:p>
        </p:txBody>
      </p:sp>
      <p:sp>
        <p:nvSpPr>
          <p:cNvPr id="21" name="文本框 20"/>
          <p:cNvSpPr txBox="1"/>
          <p:nvPr/>
        </p:nvSpPr>
        <p:spPr>
          <a:xfrm>
            <a:off x="942340" y="9754235"/>
            <a:ext cx="5469890" cy="398780"/>
          </a:xfrm>
          <a:prstGeom prst="rect">
            <a:avLst/>
          </a:prstGeom>
          <a:noFill/>
        </p:spPr>
        <p:txBody>
          <a:bodyPr wrap="square" rtlCol="0">
            <a:spAutoFit/>
          </a:bodyPr>
          <a:p>
            <a:pPr algn="ctr"/>
            <a:r>
              <a:rPr sz="1000" spc="-55" dirty="0">
                <a:solidFill>
                  <a:srgbClr val="0556A5"/>
                </a:solidFill>
                <a:latin typeface="Noto Sans S Chinese Medium" panose="020B0600000000000000" charset="-122"/>
                <a:ea typeface="Noto Sans S Chinese Medium" panose="020B0600000000000000" charset="-122"/>
                <a:cs typeface="Calibri" panose="020F0502020204030204"/>
                <a:sym typeface="+mn-ea"/>
              </a:rPr>
              <a:t>www.</a:t>
            </a:r>
            <a:r>
              <a:rPr lang="en-US" sz="1000" spc="-55" dirty="0">
                <a:solidFill>
                  <a:srgbClr val="0556A5"/>
                </a:solidFill>
                <a:latin typeface="Noto Sans S Chinese Medium" panose="020B0600000000000000" charset="-122"/>
                <a:ea typeface="Noto Sans S Chinese Medium" panose="020B0600000000000000" charset="-122"/>
                <a:cs typeface="Calibri" panose="020F0502020204030204"/>
                <a:sym typeface="+mn-ea"/>
              </a:rPr>
              <a:t>sailskywifi.com</a:t>
            </a:r>
            <a:endParaRPr lang="en-US" sz="1000" spc="-55" dirty="0">
              <a:solidFill>
                <a:srgbClr val="0556A5"/>
              </a:solidFill>
              <a:latin typeface="Noto Sans S Chinese Medium" panose="020B0600000000000000" charset="-122"/>
              <a:ea typeface="Noto Sans S Chinese Medium" panose="020B0600000000000000" charset="-122"/>
              <a:cs typeface="Calibri" panose="020F0502020204030204"/>
              <a:sym typeface="+mn-ea"/>
            </a:endParaRPr>
          </a:p>
          <a:p>
            <a:pPr algn="ctr"/>
            <a:endParaRPr lang="zh-CN" altLang="zh-CN" sz="1000" spc="-55" dirty="0">
              <a:solidFill>
                <a:srgbClr val="0556A5"/>
              </a:solidFill>
              <a:latin typeface="Noto Sans S Chinese Medium" panose="020B0600000000000000" charset="-122"/>
              <a:ea typeface="Noto Sans S Chinese Medium" panose="020B0600000000000000" charset="-122"/>
              <a:cs typeface="Calibri" panose="020F0502020204030204"/>
              <a:sym typeface="+mn-ea"/>
            </a:endParaRPr>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44000">
              <a:srgbClr val="F3F6F8"/>
            </a:gs>
            <a:gs pos="0">
              <a:srgbClr val="F7F9FA"/>
            </a:gs>
            <a:gs pos="100000">
              <a:srgbClr val="EEF2F5"/>
            </a:gs>
          </a:gsLst>
          <a:lin ang="0" scaled="0"/>
        </a:gradFill>
        <a:effectLst/>
      </p:bgPr>
    </p:bg>
    <p:spTree>
      <p:nvGrpSpPr>
        <p:cNvPr id="1" name=""/>
        <p:cNvGrpSpPr/>
        <p:nvPr/>
      </p:nvGrpSpPr>
      <p:grpSpPr/>
      <p:sp>
        <p:nvSpPr>
          <p:cNvPr id="10" name="object 8"/>
          <p:cNvSpPr txBox="1">
            <a:spLocks noGrp="1"/>
          </p:cNvSpPr>
          <p:nvPr/>
        </p:nvSpPr>
        <p:spPr>
          <a:xfrm>
            <a:off x="565785" y="395605"/>
            <a:ext cx="6504940" cy="8899525"/>
          </a:xfrm>
          <a:prstGeom prst="rect">
            <a:avLst/>
          </a:prstGeom>
        </p:spPr>
        <p:txBody>
          <a:bodyPr vert="horz" wrap="square" lIns="0" tIns="12700" rIns="0" bIns="0" rtlCol="0">
            <a:spAutoFit/>
          </a:bodyPr>
          <a:lstStyle>
            <a:lvl1pPr>
              <a:defRPr sz="7400" b="0" i="0">
                <a:solidFill>
                  <a:srgbClr val="0556A5"/>
                </a:solidFill>
                <a:latin typeface="Calibri" panose="020F0502020204030204"/>
                <a:ea typeface="+mj-ea"/>
                <a:cs typeface="Calibri" panose="020F0502020204030204"/>
              </a:defRPr>
            </a:lvl1pPr>
          </a:lstStyle>
          <a:p>
            <a:pPr marL="12700">
              <a:lnSpc>
                <a:spcPct val="100000"/>
              </a:lnSpc>
              <a:spcBef>
                <a:spcPts val="100"/>
              </a:spcBef>
            </a:pPr>
            <a:endParaRPr lang="zh-CN" altLang="en-US" sz="2000" spc="-185" dirty="0">
              <a:latin typeface="Noto Sans S Chinese Regular" panose="020B0500000000000000" charset="-122"/>
              <a:ea typeface="Noto Sans S Chinese Regular" panose="020B0500000000000000" charset="-122"/>
              <a:cs typeface="Noto Sans S Chinese Regular" panose="020B0500000000000000" charset="-122"/>
            </a:endParaRPr>
          </a:p>
          <a:p>
            <a:pPr marL="12700">
              <a:lnSpc>
                <a:spcPct val="100000"/>
              </a:lnSpc>
              <a:spcBef>
                <a:spcPts val="100"/>
              </a:spcBef>
            </a:pPr>
            <a:endParaRPr lang="zh-CN" altLang="en-US" sz="2000" spc="-185" dirty="0">
              <a:latin typeface="Noto Sans S Chinese Regular" panose="020B0500000000000000" charset="-122"/>
              <a:ea typeface="Noto Sans S Chinese Regular" panose="020B0500000000000000" charset="-122"/>
              <a:cs typeface="Noto Sans S Chinese Regular" panose="020B0500000000000000" charset="-122"/>
            </a:endParaRPr>
          </a:p>
          <a:p>
            <a:pPr marL="12700">
              <a:lnSpc>
                <a:spcPct val="100000"/>
              </a:lnSpc>
              <a:spcBef>
                <a:spcPts val="100"/>
              </a:spcBef>
            </a:pPr>
            <a:endParaRPr lang="zh-CN" altLang="en-US" sz="2000" spc="-185" dirty="0">
              <a:latin typeface="Noto Sans S Chinese Regular" panose="020B0500000000000000" charset="-122"/>
              <a:ea typeface="Noto Sans S Chinese Regular" panose="020B0500000000000000" charset="-122"/>
              <a:cs typeface="Noto Sans S Chinese Regular" panose="020B0500000000000000" charset="-122"/>
            </a:endParaRPr>
          </a:p>
          <a:p>
            <a:pPr marL="12700">
              <a:lnSpc>
                <a:spcPct val="100000"/>
              </a:lnSpc>
              <a:spcBef>
                <a:spcPts val="100"/>
              </a:spcBef>
            </a:pPr>
            <a:endParaRPr lang="zh-CN" altLang="en-US" sz="2000" spc="-185" dirty="0">
              <a:latin typeface="Noto Sans S Chinese Regular" panose="020B0500000000000000" charset="-122"/>
              <a:ea typeface="Noto Sans S Chinese Regular" panose="020B0500000000000000" charset="-122"/>
              <a:cs typeface="Noto Sans S Chinese Regular" panose="020B0500000000000000" charset="-122"/>
            </a:endParaRPr>
          </a:p>
          <a:p>
            <a:pPr marL="12700">
              <a:lnSpc>
                <a:spcPct val="100000"/>
              </a:lnSpc>
              <a:spcBef>
                <a:spcPts val="100"/>
              </a:spcBef>
            </a:pPr>
            <a:endParaRPr lang="zh-CN" altLang="en-US" sz="2000" spc="-185" dirty="0">
              <a:latin typeface="Noto Sans S Chinese Regular" panose="020B0500000000000000" charset="-122"/>
              <a:ea typeface="Noto Sans S Chinese Regular" panose="020B0500000000000000" charset="-122"/>
              <a:cs typeface="Noto Sans S Chinese Regular" panose="020B0500000000000000" charset="-122"/>
            </a:endParaRPr>
          </a:p>
          <a:p>
            <a:pPr marL="12700">
              <a:lnSpc>
                <a:spcPct val="100000"/>
              </a:lnSpc>
              <a:spcBef>
                <a:spcPts val="100"/>
              </a:spcBef>
            </a:pPr>
            <a:endParaRPr lang="zh-CN" altLang="en-US" sz="2000" spc="-185" dirty="0">
              <a:latin typeface="Noto Sans S Chinese Regular" panose="020B0500000000000000" charset="-122"/>
              <a:ea typeface="Noto Sans S Chinese Regular" panose="020B0500000000000000" charset="-122"/>
              <a:cs typeface="Noto Sans S Chinese Regular" panose="020B0500000000000000" charset="-122"/>
            </a:endParaRPr>
          </a:p>
          <a:p>
            <a:pPr marL="12700">
              <a:lnSpc>
                <a:spcPct val="100000"/>
              </a:lnSpc>
              <a:spcBef>
                <a:spcPts val="100"/>
              </a:spcBef>
            </a:pPr>
            <a:endParaRPr lang="zh-CN" altLang="en-US" sz="2000" spc="-185" dirty="0">
              <a:latin typeface="Noto Sans S Chinese Regular" panose="020B0500000000000000" charset="-122"/>
              <a:ea typeface="Noto Sans S Chinese Regular" panose="020B0500000000000000" charset="-122"/>
              <a:cs typeface="Noto Sans S Chinese Regular" panose="020B0500000000000000" charset="-122"/>
            </a:endParaRPr>
          </a:p>
          <a:p>
            <a:pPr marL="12700">
              <a:lnSpc>
                <a:spcPct val="100000"/>
              </a:lnSpc>
              <a:spcBef>
                <a:spcPts val="100"/>
              </a:spcBef>
            </a:pPr>
            <a:endParaRPr lang="zh-CN" altLang="en-US" sz="2000" spc="-185" dirty="0">
              <a:latin typeface="Noto Sans S Chinese Regular" panose="020B0500000000000000" charset="-122"/>
              <a:ea typeface="Noto Sans S Chinese Regular" panose="020B0500000000000000" charset="-122"/>
              <a:cs typeface="Noto Sans S Chinese Regular" panose="020B0500000000000000" charset="-122"/>
            </a:endParaRPr>
          </a:p>
          <a:p>
            <a:pPr marL="12700">
              <a:lnSpc>
                <a:spcPct val="100000"/>
              </a:lnSpc>
              <a:spcBef>
                <a:spcPts val="100"/>
              </a:spcBef>
            </a:pPr>
            <a:endParaRPr lang="zh-CN" altLang="en-US" sz="2000" spc="-185" dirty="0">
              <a:latin typeface="Noto Sans S Chinese Regular" panose="020B0500000000000000" charset="-122"/>
              <a:ea typeface="Noto Sans S Chinese Regular" panose="020B0500000000000000" charset="-122"/>
              <a:cs typeface="Noto Sans S Chinese Regular" panose="020B0500000000000000" charset="-122"/>
            </a:endParaRPr>
          </a:p>
          <a:p>
            <a:pPr marL="12700">
              <a:lnSpc>
                <a:spcPct val="100000"/>
              </a:lnSpc>
              <a:spcBef>
                <a:spcPts val="100"/>
              </a:spcBef>
            </a:pPr>
            <a:endParaRPr lang="zh-CN" altLang="en-US" sz="2000" spc="-185" dirty="0">
              <a:latin typeface="Noto Sans S Chinese Regular" panose="020B0500000000000000" charset="-122"/>
              <a:ea typeface="Noto Sans S Chinese Regular" panose="020B0500000000000000" charset="-122"/>
              <a:cs typeface="Noto Sans S Chinese Regular" panose="020B0500000000000000" charset="-122"/>
            </a:endParaRPr>
          </a:p>
          <a:p>
            <a:pPr marL="12700" algn="just" fontAlgn="auto">
              <a:lnSpc>
                <a:spcPct val="150000"/>
              </a:lnSpc>
              <a:spcBef>
                <a:spcPts val="100"/>
              </a:spcBef>
            </a:pPr>
            <a:r>
              <a:rPr lang="en-US" altLang="zh-CN" sz="2000" dirty="0">
                <a:solidFill>
                  <a:srgbClr val="0070C0"/>
                </a:solidFill>
                <a:latin typeface="Noto Sans S Chinese Bold" panose="020B0800000000000000" charset="-122"/>
                <a:ea typeface="Noto Sans S Chinese Bold" panose="020B0800000000000000" charset="-122"/>
                <a:cs typeface="Noto Sans S Chinese Bold" panose="020B0800000000000000" charset="-122"/>
                <a:sym typeface="+mn-ea"/>
              </a:rPr>
              <a:t>BL290X - </a:t>
            </a:r>
            <a:r>
              <a:rPr sz="2000" dirty="0">
                <a:solidFill>
                  <a:srgbClr val="0070C0"/>
                </a:solidFill>
                <a:latin typeface="Noto Sans S Chinese Bold" panose="020B0800000000000000" charset="-122"/>
                <a:ea typeface="Noto Sans S Chinese Bold" panose="020B0800000000000000" charset="-122"/>
                <a:cs typeface="Noto Sans S Chinese Bold" panose="020B0800000000000000" charset="-122"/>
                <a:sym typeface="+mn-ea"/>
              </a:rPr>
              <a:t>Wireless access point</a:t>
            </a:r>
            <a:endParaRPr sz="2000" dirty="0">
              <a:solidFill>
                <a:srgbClr val="0070C0"/>
              </a:solidFill>
              <a:latin typeface="Noto Sans S Chinese Bold" panose="020B0800000000000000" charset="-122"/>
              <a:ea typeface="Noto Sans S Chinese Bold" panose="020B0800000000000000" charset="-122"/>
              <a:cs typeface="Noto Sans S Chinese Bold" panose="020B0800000000000000" charset="-122"/>
              <a:sym typeface="+mn-ea"/>
            </a:endParaRPr>
          </a:p>
          <a:p>
            <a:pPr marL="12700" indent="457200" algn="just" fontAlgn="auto">
              <a:lnSpc>
                <a:spcPct val="150000"/>
              </a:lnSpc>
              <a:spcBef>
                <a:spcPts val="100"/>
              </a:spcBef>
            </a:pPr>
            <a:r>
              <a:rPr sz="1400">
                <a:solidFill>
                  <a:schemeClr val="tx1">
                    <a:lumMod val="75000"/>
                    <a:lumOff val="25000"/>
                  </a:schemeClr>
                </a:solidFill>
                <a:latin typeface="Noto Sans S Chinese Medium" panose="020B0600000000000000" charset="-122"/>
                <a:ea typeface="Noto Sans S Chinese Medium" panose="020B0600000000000000" charset="-122"/>
                <a:cs typeface="微软雅黑" panose="020B0503020204020204" charset="-122"/>
                <a:sym typeface="+mn-ea"/>
              </a:rPr>
              <a:t>BL290X is a dual band dual concurrent 2x2 series enterprise WLAN access point.</a:t>
            </a:r>
            <a:endParaRPr sz="1400">
              <a:solidFill>
                <a:schemeClr val="tx1">
                  <a:lumMod val="75000"/>
                  <a:lumOff val="25000"/>
                </a:schemeClr>
              </a:solidFill>
              <a:latin typeface="Noto Sans S Chinese Medium" panose="020B0600000000000000" charset="-122"/>
              <a:ea typeface="Noto Sans S Chinese Medium" panose="020B0600000000000000" charset="-122"/>
              <a:cs typeface="微软雅黑" panose="020B0503020204020204" charset="-122"/>
              <a:sym typeface="+mn-ea"/>
            </a:endParaRPr>
          </a:p>
          <a:p>
            <a:pPr marL="12700" indent="457200" algn="just" fontAlgn="auto">
              <a:lnSpc>
                <a:spcPct val="150000"/>
              </a:lnSpc>
              <a:spcBef>
                <a:spcPts val="100"/>
              </a:spcBef>
            </a:pPr>
            <a:r>
              <a:rPr sz="1400">
                <a:solidFill>
                  <a:schemeClr val="tx1">
                    <a:lumMod val="75000"/>
                    <a:lumOff val="25000"/>
                  </a:schemeClr>
                </a:solidFill>
                <a:latin typeface="Noto Sans S Chinese Medium" panose="020B0600000000000000" charset="-122"/>
                <a:ea typeface="Noto Sans S Chinese Medium" panose="020B0600000000000000" charset="-122"/>
                <a:cs typeface="微软雅黑" panose="020B0503020204020204" charset="-122"/>
                <a:sym typeface="+mn-ea"/>
              </a:rPr>
              <a:t>The BL290X series enterprise access point should provide the following:</a:t>
            </a:r>
            <a:endParaRPr sz="1400">
              <a:solidFill>
                <a:schemeClr val="tx1">
                  <a:lumMod val="75000"/>
                  <a:lumOff val="25000"/>
                </a:schemeClr>
              </a:solidFill>
              <a:latin typeface="Noto Sans S Chinese Medium" panose="020B0600000000000000" charset="-122"/>
              <a:ea typeface="Noto Sans S Chinese Medium" panose="020B0600000000000000" charset="-122"/>
              <a:cs typeface="微软雅黑" panose="020B0503020204020204" charset="-122"/>
              <a:sym typeface="+mn-ea"/>
            </a:endParaRPr>
          </a:p>
          <a:p>
            <a:pPr marL="12700" indent="457200" algn="just" fontAlgn="auto">
              <a:lnSpc>
                <a:spcPct val="150000"/>
              </a:lnSpc>
              <a:spcBef>
                <a:spcPts val="100"/>
              </a:spcBef>
            </a:pPr>
            <a:r>
              <a:rPr sz="1400">
                <a:solidFill>
                  <a:schemeClr val="tx1">
                    <a:lumMod val="75000"/>
                    <a:lumOff val="25000"/>
                  </a:schemeClr>
                </a:solidFill>
                <a:latin typeface="Noto Sans S Chinese Medium" panose="020B0600000000000000" charset="-122"/>
                <a:ea typeface="Noto Sans S Chinese Medium" panose="020B0600000000000000" charset="-122"/>
                <a:cs typeface="微软雅黑" panose="020B0503020204020204" charset="-122"/>
                <a:sym typeface="+mn-ea"/>
              </a:rPr>
              <a:t>- Integrated antenna</a:t>
            </a:r>
            <a:endParaRPr sz="1400">
              <a:solidFill>
                <a:schemeClr val="tx1">
                  <a:lumMod val="75000"/>
                  <a:lumOff val="25000"/>
                </a:schemeClr>
              </a:solidFill>
              <a:latin typeface="Noto Sans S Chinese Medium" panose="020B0600000000000000" charset="-122"/>
              <a:ea typeface="Noto Sans S Chinese Medium" panose="020B0600000000000000" charset="-122"/>
              <a:cs typeface="微软雅黑" panose="020B0503020204020204" charset="-122"/>
              <a:sym typeface="+mn-ea"/>
            </a:endParaRPr>
          </a:p>
          <a:p>
            <a:pPr marL="12700" indent="457200" algn="just" fontAlgn="auto">
              <a:lnSpc>
                <a:spcPct val="150000"/>
              </a:lnSpc>
              <a:spcBef>
                <a:spcPts val="100"/>
              </a:spcBef>
            </a:pPr>
            <a:r>
              <a:rPr sz="1400">
                <a:solidFill>
                  <a:schemeClr val="tx1">
                    <a:lumMod val="75000"/>
                    <a:lumOff val="25000"/>
                  </a:schemeClr>
                </a:solidFill>
                <a:latin typeface="Noto Sans S Chinese Medium" panose="020B0600000000000000" charset="-122"/>
                <a:ea typeface="Noto Sans S Chinese Medium" panose="020B0600000000000000" charset="-122"/>
                <a:cs typeface="微软雅黑" panose="020B0503020204020204" charset="-122"/>
                <a:sym typeface="+mn-ea"/>
              </a:rPr>
              <a:t>- A 5GHZ2X2802. 11AX radio subsystem and a 2.4GHZ2X211N radio subsystem</a:t>
            </a:r>
            <a:endParaRPr sz="1400">
              <a:solidFill>
                <a:schemeClr val="tx1">
                  <a:lumMod val="75000"/>
                  <a:lumOff val="25000"/>
                </a:schemeClr>
              </a:solidFill>
              <a:latin typeface="Noto Sans S Chinese Medium" panose="020B0600000000000000" charset="-122"/>
              <a:ea typeface="Noto Sans S Chinese Medium" panose="020B0600000000000000" charset="-122"/>
              <a:cs typeface="微软雅黑" panose="020B0503020204020204" charset="-122"/>
              <a:sym typeface="+mn-ea"/>
            </a:endParaRPr>
          </a:p>
          <a:p>
            <a:pPr marL="12700" indent="457200" algn="just" fontAlgn="auto">
              <a:lnSpc>
                <a:spcPct val="150000"/>
              </a:lnSpc>
              <a:spcBef>
                <a:spcPts val="100"/>
              </a:spcBef>
            </a:pPr>
            <a:r>
              <a:rPr sz="1400">
                <a:solidFill>
                  <a:schemeClr val="tx1">
                    <a:lumMod val="75000"/>
                    <a:lumOff val="25000"/>
                  </a:schemeClr>
                </a:solidFill>
                <a:latin typeface="Noto Sans S Chinese Medium" panose="020B0600000000000000" charset="-122"/>
                <a:ea typeface="Noto Sans S Chinese Medium" panose="020B0600000000000000" charset="-122"/>
                <a:cs typeface="微软雅黑" panose="020B0503020204020204" charset="-122"/>
                <a:sym typeface="+mn-ea"/>
              </a:rPr>
              <a:t>- Five Gigabit Ethernet ports</a:t>
            </a:r>
            <a:endParaRPr sz="1400">
              <a:solidFill>
                <a:schemeClr val="tx1">
                  <a:lumMod val="75000"/>
                  <a:lumOff val="25000"/>
                </a:schemeClr>
              </a:solidFill>
              <a:latin typeface="Noto Sans S Chinese Medium" panose="020B0600000000000000" charset="-122"/>
              <a:ea typeface="Noto Sans S Chinese Medium" panose="020B0600000000000000" charset="-122"/>
              <a:cs typeface="微软雅黑" panose="020B0503020204020204" charset="-122"/>
              <a:sym typeface="+mn-ea"/>
            </a:endParaRPr>
          </a:p>
          <a:p>
            <a:pPr marL="12700" indent="457200" algn="just" fontAlgn="auto">
              <a:lnSpc>
                <a:spcPct val="150000"/>
              </a:lnSpc>
              <a:spcBef>
                <a:spcPts val="100"/>
              </a:spcBef>
            </a:pPr>
            <a:r>
              <a:rPr sz="1400">
                <a:solidFill>
                  <a:schemeClr val="tx1">
                    <a:lumMod val="75000"/>
                    <a:lumOff val="25000"/>
                  </a:schemeClr>
                </a:solidFill>
                <a:latin typeface="Noto Sans S Chinese Medium" panose="020B0600000000000000" charset="-122"/>
                <a:ea typeface="Noto Sans S Chinese Medium" panose="020B0600000000000000" charset="-122"/>
                <a:cs typeface="微软雅黑" panose="020B0503020204020204" charset="-122"/>
                <a:sym typeface="+mn-ea"/>
              </a:rPr>
              <a:t>- 5</a:t>
            </a:r>
            <a:r>
              <a:rPr lang="en-US" sz="1400">
                <a:solidFill>
                  <a:schemeClr val="tx1">
                    <a:lumMod val="75000"/>
                    <a:lumOff val="25000"/>
                  </a:schemeClr>
                </a:solidFill>
                <a:latin typeface="Noto Sans S Chinese Medium" panose="020B0600000000000000" charset="-122"/>
                <a:ea typeface="Noto Sans S Chinese Medium" panose="020B0600000000000000" charset="-122"/>
                <a:cs typeface="微软雅黑" panose="020B0503020204020204" charset="-122"/>
                <a:sym typeface="+mn-ea"/>
              </a:rPr>
              <a:t>G</a:t>
            </a:r>
            <a:r>
              <a:rPr sz="1400">
                <a:solidFill>
                  <a:schemeClr val="tx1">
                    <a:lumMod val="75000"/>
                    <a:lumOff val="25000"/>
                  </a:schemeClr>
                </a:solidFill>
                <a:latin typeface="Noto Sans S Chinese Medium" panose="020B0600000000000000" charset="-122"/>
                <a:ea typeface="Noto Sans S Chinese Medium" panose="020B0600000000000000" charset="-122"/>
                <a:cs typeface="微软雅黑" panose="020B0503020204020204" charset="-122"/>
                <a:sym typeface="+mn-ea"/>
              </a:rPr>
              <a:t> module</a:t>
            </a:r>
            <a:endParaRPr sz="1400">
              <a:solidFill>
                <a:schemeClr val="tx1">
                  <a:lumMod val="75000"/>
                  <a:lumOff val="25000"/>
                </a:schemeClr>
              </a:solidFill>
              <a:latin typeface="Noto Sans S Chinese Medium" panose="020B0600000000000000" charset="-122"/>
              <a:ea typeface="Noto Sans S Chinese Medium" panose="020B0600000000000000" charset="-122"/>
              <a:cs typeface="微软雅黑" panose="020B0503020204020204" charset="-122"/>
              <a:sym typeface="+mn-ea"/>
            </a:endParaRPr>
          </a:p>
          <a:p>
            <a:pPr marL="12700" indent="457200" algn="just" fontAlgn="auto">
              <a:lnSpc>
                <a:spcPct val="150000"/>
              </a:lnSpc>
              <a:spcBef>
                <a:spcPts val="100"/>
              </a:spcBef>
            </a:pPr>
            <a:r>
              <a:rPr sz="1400">
                <a:solidFill>
                  <a:schemeClr val="tx1">
                    <a:lumMod val="75000"/>
                    <a:lumOff val="25000"/>
                  </a:schemeClr>
                </a:solidFill>
                <a:latin typeface="Noto Sans S Chinese Medium" panose="020B0600000000000000" charset="-122"/>
                <a:ea typeface="Noto Sans S Chinese Medium" panose="020B0600000000000000" charset="-122"/>
                <a:cs typeface="微软雅黑" panose="020B0503020204020204" charset="-122"/>
                <a:sym typeface="+mn-ea"/>
              </a:rPr>
              <a:t>- Powered from within the standard 802.3AF power supply on the 1000BASE-T port and external power adapter</a:t>
            </a:r>
            <a:endParaRPr sz="1400">
              <a:solidFill>
                <a:schemeClr val="tx1">
                  <a:lumMod val="75000"/>
                  <a:lumOff val="25000"/>
                </a:schemeClr>
              </a:solidFill>
              <a:latin typeface="Noto Sans S Chinese Medium" panose="020B0600000000000000" charset="-122"/>
              <a:ea typeface="Noto Sans S Chinese Medium" panose="020B0600000000000000" charset="-122"/>
              <a:cs typeface="微软雅黑" panose="020B0503020204020204" charset="-122"/>
              <a:sym typeface="+mn-ea"/>
            </a:endParaRPr>
          </a:p>
          <a:p>
            <a:pPr marL="12700" indent="457200" algn="just" fontAlgn="auto">
              <a:lnSpc>
                <a:spcPct val="150000"/>
              </a:lnSpc>
              <a:spcBef>
                <a:spcPts val="100"/>
              </a:spcBef>
            </a:pPr>
            <a:endParaRPr lang="zh-CN" altLang="en-US" sz="2000" spc="-185" dirty="0">
              <a:solidFill>
                <a:srgbClr val="0070C0"/>
              </a:solidFill>
              <a:latin typeface="Noto Sans S Chinese Bold" panose="020B0800000000000000" charset="-122"/>
              <a:ea typeface="Noto Sans S Chinese Bold" panose="020B0800000000000000" charset="-122"/>
              <a:cs typeface="Noto Sans S Chinese Regular" panose="020B0500000000000000" charset="-122"/>
            </a:endParaRPr>
          </a:p>
          <a:p>
            <a:pPr marL="12700" lvl="0" indent="0" algn="just" fontAlgn="auto">
              <a:lnSpc>
                <a:spcPct val="150000"/>
              </a:lnSpc>
              <a:spcBef>
                <a:spcPts val="100"/>
              </a:spcBef>
              <a:buNone/>
            </a:pPr>
            <a:endParaRPr lang="zh-CN" altLang="en-US" sz="2000" spc="-185" dirty="0">
              <a:solidFill>
                <a:srgbClr val="0070C0"/>
              </a:solidFill>
              <a:latin typeface="Noto Sans S Chinese Bold" panose="020B0800000000000000" charset="-122"/>
              <a:ea typeface="Noto Sans S Chinese Bold" panose="020B0800000000000000" charset="-122"/>
              <a:cs typeface="Noto Sans S Chinese Regular" panose="020B0500000000000000" charset="-122"/>
            </a:endParaRPr>
          </a:p>
          <a:p>
            <a:pPr marL="12700" lvl="0" indent="0" algn="just" fontAlgn="auto">
              <a:lnSpc>
                <a:spcPct val="150000"/>
              </a:lnSpc>
              <a:spcBef>
                <a:spcPts val="100"/>
              </a:spcBef>
              <a:buNone/>
            </a:pPr>
            <a:endParaRPr lang="zh-CN" altLang="en-US" sz="2000" spc="-185" dirty="0">
              <a:solidFill>
                <a:srgbClr val="0070C0"/>
              </a:solidFill>
              <a:latin typeface="Noto Sans S Chinese Bold" panose="020B0800000000000000" charset="-122"/>
              <a:ea typeface="Noto Sans S Chinese Bold" panose="020B0800000000000000" charset="-122"/>
              <a:cs typeface="Noto Sans S Chinese Regular" panose="020B0500000000000000" charset="-122"/>
            </a:endParaRPr>
          </a:p>
          <a:p>
            <a:pPr marL="12700" lvl="0" indent="0" algn="just" fontAlgn="auto">
              <a:lnSpc>
                <a:spcPct val="150000"/>
              </a:lnSpc>
              <a:spcBef>
                <a:spcPts val="100"/>
              </a:spcBef>
              <a:buNone/>
            </a:pPr>
            <a:endParaRPr lang="zh-CN" altLang="en-US" sz="2000" spc="-185" dirty="0">
              <a:solidFill>
                <a:srgbClr val="0070C0"/>
              </a:solidFill>
              <a:latin typeface="Noto Sans S Chinese Bold" panose="020B0800000000000000" charset="-122"/>
              <a:ea typeface="Noto Sans S Chinese Bold" panose="020B0800000000000000" charset="-122"/>
              <a:cs typeface="Noto Sans S Chinese Regular" panose="020B0500000000000000" charset="-122"/>
            </a:endParaRPr>
          </a:p>
        </p:txBody>
      </p:sp>
      <p:sp>
        <p:nvSpPr>
          <p:cNvPr id="30" name="object 3"/>
          <p:cNvSpPr/>
          <p:nvPr/>
        </p:nvSpPr>
        <p:spPr>
          <a:xfrm>
            <a:off x="455294" y="9756140"/>
            <a:ext cx="513715" cy="280035"/>
          </a:xfrm>
          <a:custGeom>
            <a:avLst/>
            <a:gdLst/>
            <a:ahLst/>
            <a:cxnLst/>
            <a:rect l="l" t="t" r="r" b="b"/>
            <a:pathLst>
              <a:path w="513715" h="280034">
                <a:moveTo>
                  <a:pt x="0" y="0"/>
                </a:moveTo>
                <a:lnTo>
                  <a:pt x="513715" y="0"/>
                </a:lnTo>
                <a:lnTo>
                  <a:pt x="513715" y="280034"/>
                </a:lnTo>
                <a:lnTo>
                  <a:pt x="0" y="28003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wrap="square" lIns="0" tIns="0" rIns="0" bIns="0" rtlCol="0"/>
          <a:p/>
        </p:txBody>
      </p:sp>
      <p:sp>
        <p:nvSpPr>
          <p:cNvPr id="33" name="object 4"/>
          <p:cNvSpPr/>
          <p:nvPr/>
        </p:nvSpPr>
        <p:spPr>
          <a:xfrm>
            <a:off x="456565" y="9754108"/>
            <a:ext cx="6442075" cy="0"/>
          </a:xfrm>
          <a:custGeom>
            <a:avLst/>
            <a:gdLst/>
            <a:ahLst/>
            <a:cxnLst/>
            <a:rect l="l" t="t" r="r" b="b"/>
            <a:pathLst>
              <a:path w="6442075">
                <a:moveTo>
                  <a:pt x="0" y="0"/>
                </a:moveTo>
                <a:lnTo>
                  <a:pt x="6442075" y="0"/>
                </a:lnTo>
              </a:path>
            </a:pathLst>
          </a:custGeom>
          <a:ln w="6096">
            <a:solidFill>
              <a:srgbClr val="000000"/>
            </a:solidFill>
          </a:ln>
        </p:spPr>
        <p:txBody>
          <a:bodyPr wrap="square" lIns="0" tIns="0" rIns="0" bIns="0" rtlCol="0"/>
          <a:p/>
        </p:txBody>
      </p:sp>
      <p:sp>
        <p:nvSpPr>
          <p:cNvPr id="34" name="object 24"/>
          <p:cNvSpPr txBox="1">
            <a:spLocks noGrp="1"/>
          </p:cNvSpPr>
          <p:nvPr/>
        </p:nvSpPr>
        <p:spPr>
          <a:xfrm>
            <a:off x="657339" y="9835629"/>
            <a:ext cx="109220" cy="121920"/>
          </a:xfrm>
          <a:prstGeom prst="rect">
            <a:avLst/>
          </a:prstGeom>
        </p:spPr>
        <p:txBody>
          <a:bodyPr vert="horz" wrap="square" lIns="0" tIns="0" rIns="0" bIns="0" rtlCol="0">
            <a:spAutoFit/>
            <a:scene3d>
              <a:camera prst="orthographicFront"/>
              <a:lightRig rig="threePt" dir="t"/>
            </a:scene3d>
          </a:bodyPr>
          <a:lstStyle>
            <a:lvl1pPr marL="0">
              <a:defRPr sz="900" b="0" i="0">
                <a:solidFill>
                  <a:schemeClr val="bg1"/>
                </a:solidFill>
                <a:latin typeface="Calibri" panose="020F0502020204030204"/>
                <a:ea typeface="+mn-ea"/>
                <a:cs typeface="Calibri" panose="020F0502020204030204"/>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5400">
              <a:lnSpc>
                <a:spcPts val="955"/>
              </a:lnSpc>
            </a:pPr>
            <a:fld id="{81D60167-4931-47E6-BA6A-407CBD079E47}" type="slidenum">
              <a:rPr sz="1200" dirty="0">
                <a:solidFill>
                  <a:schemeClr val="tx1"/>
                </a:solidFill>
                <a:effectLst>
                  <a:outerShdw blurRad="38100" dist="19050" dir="2700000" algn="tl" rotWithShape="0">
                    <a:schemeClr val="dk1">
                      <a:alpha val="40000"/>
                    </a:schemeClr>
                  </a:outerShdw>
                </a:effectLst>
              </a:rPr>
            </a:fld>
            <a:endParaRPr sz="1200" dirty="0">
              <a:solidFill>
                <a:schemeClr val="tx1"/>
              </a:solidFill>
              <a:effectLst>
                <a:outerShdw blurRad="38100" dist="19050" dir="2700000" algn="tl" rotWithShape="0">
                  <a:schemeClr val="dk1">
                    <a:alpha val="40000"/>
                  </a:schemeClr>
                </a:outerShdw>
              </a:effectLst>
            </a:endParaRPr>
          </a:p>
        </p:txBody>
      </p:sp>
      <p:sp>
        <p:nvSpPr>
          <p:cNvPr id="18" name="矩形: 圆角 16"/>
          <p:cNvSpPr/>
          <p:nvPr/>
        </p:nvSpPr>
        <p:spPr>
          <a:xfrm>
            <a:off x="565785" y="452120"/>
            <a:ext cx="549910" cy="518160"/>
          </a:xfrm>
          <a:prstGeom prst="roundRect">
            <a:avLst>
              <a:gd name="adj" fmla="val 1467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rPr>
              <a:t>01</a:t>
            </a:r>
            <a:endPar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endParaRPr>
          </a:p>
        </p:txBody>
      </p:sp>
      <p:sp>
        <p:nvSpPr>
          <p:cNvPr id="19" name="文本框 18"/>
          <p:cNvSpPr txBox="1"/>
          <p:nvPr/>
        </p:nvSpPr>
        <p:spPr>
          <a:xfrm>
            <a:off x="1115858" y="511505"/>
            <a:ext cx="2987675" cy="398780"/>
          </a:xfrm>
          <a:prstGeom prst="rect">
            <a:avLst/>
          </a:prstGeom>
          <a:noFill/>
        </p:spPr>
        <p:txBody>
          <a:bodyPr wrap="non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C6089"/>
                </a:solidFill>
                <a:effectLst/>
                <a:uLnTx/>
                <a:uFillTx/>
                <a:latin typeface="Noto Sans S Chinese Medium" panose="020B0600000000000000" charset="-122"/>
                <a:ea typeface="Noto Sans S Chinese Medium" panose="020B0600000000000000" charset="-122"/>
                <a:cs typeface="+mn-ea"/>
                <a:sym typeface="+mn-lt"/>
              </a:rPr>
              <a:t>Product characteristics</a:t>
            </a:r>
            <a:endParaRPr kumimoji="0" lang="zh-CN" altLang="en-US" sz="2000" b="1" i="0" u="none" strike="noStrike" kern="1200" cap="none" spc="0" normalizeH="0" baseline="0" noProof="0" dirty="0">
              <a:ln>
                <a:noFill/>
              </a:ln>
              <a:solidFill>
                <a:srgbClr val="2C6089"/>
              </a:solidFill>
              <a:effectLst/>
              <a:uLnTx/>
              <a:uFillTx/>
              <a:latin typeface="Noto Sans S Chinese Medium" panose="020B0600000000000000" charset="-122"/>
              <a:ea typeface="Noto Sans S Chinese Medium" panose="020B0600000000000000" charset="-122"/>
              <a:cs typeface="+mn-ea"/>
              <a:sym typeface="+mn-lt"/>
            </a:endParaRPr>
          </a:p>
        </p:txBody>
      </p:sp>
      <p:sp>
        <p:nvSpPr>
          <p:cNvPr id="27" name="文本框 26"/>
          <p:cNvSpPr txBox="1"/>
          <p:nvPr/>
        </p:nvSpPr>
        <p:spPr>
          <a:xfrm>
            <a:off x="969010" y="9756140"/>
            <a:ext cx="5469890" cy="398780"/>
          </a:xfrm>
          <a:prstGeom prst="rect">
            <a:avLst/>
          </a:prstGeom>
          <a:noFill/>
        </p:spPr>
        <p:txBody>
          <a:bodyPr wrap="square" rtlCol="0">
            <a:spAutoFit/>
          </a:bodyPr>
          <a:p>
            <a:pPr algn="ctr"/>
            <a:r>
              <a:rPr sz="1000" spc="-55" dirty="0">
                <a:solidFill>
                  <a:srgbClr val="0556A5"/>
                </a:solidFill>
                <a:latin typeface="Noto Sans S Chinese Medium" panose="020B0600000000000000" charset="-122"/>
                <a:ea typeface="Noto Sans S Chinese Medium" panose="020B0600000000000000" charset="-122"/>
                <a:cs typeface="Calibri" panose="020F0502020204030204"/>
                <a:sym typeface="+mn-ea"/>
              </a:rPr>
              <a:t>www.</a:t>
            </a:r>
            <a:r>
              <a:rPr lang="en-US" sz="1000" spc="-55" dirty="0">
                <a:solidFill>
                  <a:srgbClr val="0556A5"/>
                </a:solidFill>
                <a:latin typeface="Noto Sans S Chinese Medium" panose="020B0600000000000000" charset="-122"/>
                <a:ea typeface="Noto Sans S Chinese Medium" panose="020B0600000000000000" charset="-122"/>
                <a:cs typeface="Calibri" panose="020F0502020204030204"/>
                <a:sym typeface="+mn-ea"/>
              </a:rPr>
              <a:t>sailskywifi.com</a:t>
            </a:r>
            <a:endParaRPr lang="en-US" sz="1000" spc="-55" dirty="0">
              <a:solidFill>
                <a:srgbClr val="0556A5"/>
              </a:solidFill>
              <a:latin typeface="Noto Sans S Chinese Medium" panose="020B0600000000000000" charset="-122"/>
              <a:ea typeface="Noto Sans S Chinese Medium" panose="020B0600000000000000" charset="-122"/>
              <a:cs typeface="Calibri" panose="020F0502020204030204"/>
              <a:sym typeface="+mn-ea"/>
            </a:endParaRPr>
          </a:p>
          <a:p>
            <a:pPr algn="ctr"/>
            <a:endParaRPr lang="zh-CN" altLang="zh-CN" sz="1000" spc="-55" dirty="0">
              <a:solidFill>
                <a:srgbClr val="0556A5"/>
              </a:solidFill>
              <a:latin typeface="Noto Sans S Chinese Medium" panose="020B0600000000000000" charset="-122"/>
              <a:ea typeface="Noto Sans S Chinese Medium" panose="020B0600000000000000" charset="-122"/>
              <a:cs typeface="Calibri" panose="020F0502020204030204"/>
              <a:sym typeface="+mn-ea"/>
            </a:endParaRPr>
          </a:p>
        </p:txBody>
      </p:sp>
      <p:pic>
        <p:nvPicPr>
          <p:cNvPr id="2" name="图片 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2680335" y="1423035"/>
            <a:ext cx="2276475" cy="2144395"/>
          </a:xfrm>
          <a:prstGeom prst="rect">
            <a:avLst/>
          </a:prstGeom>
          <a:noFill/>
          <a:ln>
            <a:noFill/>
          </a:ln>
        </p:spPr>
      </p:pic>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44000">
              <a:srgbClr val="F3F6F8"/>
            </a:gs>
            <a:gs pos="0">
              <a:srgbClr val="F7F9FA"/>
            </a:gs>
            <a:gs pos="100000">
              <a:srgbClr val="EEF2F5"/>
            </a:gs>
          </a:gsLst>
          <a:lin ang="0" scaled="0"/>
        </a:gradFill>
        <a:effectLst/>
      </p:bgPr>
    </p:bg>
    <p:spTree>
      <p:nvGrpSpPr>
        <p:cNvPr id="1" name=""/>
        <p:cNvGrpSpPr/>
        <p:nvPr/>
      </p:nvGrpSpPr>
      <p:grpSpPr/>
      <p:sp>
        <p:nvSpPr>
          <p:cNvPr id="10" name="object 8"/>
          <p:cNvSpPr txBox="1">
            <a:spLocks noGrp="1"/>
          </p:cNvSpPr>
          <p:nvPr/>
        </p:nvSpPr>
        <p:spPr>
          <a:xfrm>
            <a:off x="565785" y="395605"/>
            <a:ext cx="6504940" cy="5678170"/>
          </a:xfrm>
          <a:prstGeom prst="rect">
            <a:avLst/>
          </a:prstGeom>
        </p:spPr>
        <p:txBody>
          <a:bodyPr vert="horz" wrap="square" lIns="0" tIns="12700" rIns="0" bIns="0" rtlCol="0">
            <a:spAutoFit/>
          </a:bodyPr>
          <a:lstStyle>
            <a:lvl1pPr>
              <a:defRPr sz="7400" b="0" i="0">
                <a:solidFill>
                  <a:srgbClr val="0556A5"/>
                </a:solidFill>
                <a:latin typeface="Calibri" panose="020F0502020204030204"/>
                <a:ea typeface="+mj-ea"/>
                <a:cs typeface="Calibri" panose="020F0502020204030204"/>
              </a:defRPr>
            </a:lvl1pPr>
          </a:lstStyle>
          <a:p>
            <a:pPr marL="12700">
              <a:lnSpc>
                <a:spcPct val="100000"/>
              </a:lnSpc>
              <a:spcBef>
                <a:spcPts val="100"/>
              </a:spcBef>
            </a:pPr>
            <a:endParaRPr lang="zh-CN" altLang="en-US" sz="2000" spc="-185" dirty="0">
              <a:latin typeface="Noto Sans S Chinese Regular" panose="020B0500000000000000" charset="-122"/>
              <a:ea typeface="Noto Sans S Chinese Regular" panose="020B0500000000000000" charset="-122"/>
              <a:cs typeface="Noto Sans S Chinese Regular" panose="020B0500000000000000" charset="-122"/>
            </a:endParaRPr>
          </a:p>
          <a:p>
            <a:pPr marL="12700">
              <a:lnSpc>
                <a:spcPct val="100000"/>
              </a:lnSpc>
              <a:spcBef>
                <a:spcPts val="100"/>
              </a:spcBef>
            </a:pPr>
            <a:endParaRPr lang="zh-CN" altLang="en-US" sz="2000" spc="-185" dirty="0">
              <a:latin typeface="Noto Sans S Chinese Regular" panose="020B0500000000000000" charset="-122"/>
              <a:ea typeface="Noto Sans S Chinese Regular" panose="020B0500000000000000" charset="-122"/>
              <a:cs typeface="Noto Sans S Chinese Regular" panose="020B0500000000000000" charset="-122"/>
            </a:endParaRPr>
          </a:p>
          <a:p>
            <a:pPr marL="12700">
              <a:lnSpc>
                <a:spcPct val="100000"/>
              </a:lnSpc>
              <a:spcBef>
                <a:spcPts val="100"/>
              </a:spcBef>
            </a:pPr>
            <a:endParaRPr lang="zh-CN" altLang="en-US" sz="2000" spc="-185" dirty="0">
              <a:latin typeface="Noto Sans S Chinese Regular" panose="020B0500000000000000" charset="-122"/>
              <a:ea typeface="Noto Sans S Chinese Regular" panose="020B0500000000000000" charset="-122"/>
              <a:cs typeface="Noto Sans S Chinese Regular" panose="020B0500000000000000" charset="-122"/>
            </a:endParaRPr>
          </a:p>
          <a:p>
            <a:pPr marL="12700">
              <a:lnSpc>
                <a:spcPct val="100000"/>
              </a:lnSpc>
              <a:spcBef>
                <a:spcPts val="100"/>
              </a:spcBef>
            </a:pPr>
            <a:endParaRPr lang="zh-CN" altLang="en-US" sz="2000" spc="-185" dirty="0">
              <a:latin typeface="Noto Sans S Chinese Regular" panose="020B0500000000000000" charset="-122"/>
              <a:ea typeface="Noto Sans S Chinese Regular" panose="020B0500000000000000" charset="-122"/>
              <a:cs typeface="Noto Sans S Chinese Regular" panose="020B0500000000000000" charset="-122"/>
            </a:endParaRPr>
          </a:p>
          <a:p>
            <a:pPr marL="12700">
              <a:lnSpc>
                <a:spcPct val="100000"/>
              </a:lnSpc>
              <a:spcBef>
                <a:spcPts val="100"/>
              </a:spcBef>
            </a:pPr>
            <a:endParaRPr lang="zh-CN" altLang="en-US" sz="2000" spc="-185" dirty="0">
              <a:latin typeface="Noto Sans S Chinese Regular" panose="020B0500000000000000" charset="-122"/>
              <a:ea typeface="Noto Sans S Chinese Regular" panose="020B0500000000000000" charset="-122"/>
              <a:cs typeface="Noto Sans S Chinese Regular" panose="020B0500000000000000" charset="-122"/>
            </a:endParaRPr>
          </a:p>
          <a:p>
            <a:pPr marL="12700">
              <a:lnSpc>
                <a:spcPct val="100000"/>
              </a:lnSpc>
              <a:spcBef>
                <a:spcPts val="100"/>
              </a:spcBef>
            </a:pPr>
            <a:endParaRPr lang="zh-CN" altLang="en-US" sz="2000" spc="-185" dirty="0">
              <a:latin typeface="Noto Sans S Chinese Regular" panose="020B0500000000000000" charset="-122"/>
              <a:ea typeface="Noto Sans S Chinese Regular" panose="020B0500000000000000" charset="-122"/>
              <a:cs typeface="Noto Sans S Chinese Regular" panose="020B0500000000000000" charset="-122"/>
            </a:endParaRPr>
          </a:p>
          <a:p>
            <a:pPr marL="12700">
              <a:lnSpc>
                <a:spcPct val="100000"/>
              </a:lnSpc>
              <a:spcBef>
                <a:spcPts val="100"/>
              </a:spcBef>
            </a:pPr>
            <a:endParaRPr lang="zh-CN" altLang="en-US" sz="2000" spc="-185" dirty="0">
              <a:latin typeface="Noto Sans S Chinese Regular" panose="020B0500000000000000" charset="-122"/>
              <a:ea typeface="Noto Sans S Chinese Regular" panose="020B0500000000000000" charset="-122"/>
              <a:cs typeface="Noto Sans S Chinese Regular" panose="020B0500000000000000" charset="-122"/>
            </a:endParaRPr>
          </a:p>
          <a:p>
            <a:pPr marL="12700">
              <a:lnSpc>
                <a:spcPct val="100000"/>
              </a:lnSpc>
              <a:spcBef>
                <a:spcPts val="100"/>
              </a:spcBef>
            </a:pPr>
            <a:endParaRPr lang="zh-CN" altLang="en-US" sz="2000" spc="-185" dirty="0">
              <a:latin typeface="Noto Sans S Chinese Regular" panose="020B0500000000000000" charset="-122"/>
              <a:ea typeface="Noto Sans S Chinese Regular" panose="020B0500000000000000" charset="-122"/>
              <a:cs typeface="Noto Sans S Chinese Regular" panose="020B0500000000000000" charset="-122"/>
            </a:endParaRPr>
          </a:p>
          <a:p>
            <a:pPr marL="12700">
              <a:lnSpc>
                <a:spcPct val="100000"/>
              </a:lnSpc>
              <a:spcBef>
                <a:spcPts val="100"/>
              </a:spcBef>
            </a:pPr>
            <a:endParaRPr lang="zh-CN" altLang="en-US" sz="2000" spc="-185" dirty="0">
              <a:latin typeface="Noto Sans S Chinese Regular" panose="020B0500000000000000" charset="-122"/>
              <a:ea typeface="Noto Sans S Chinese Regular" panose="020B0500000000000000" charset="-122"/>
              <a:cs typeface="Noto Sans S Chinese Regular" panose="020B0500000000000000" charset="-122"/>
            </a:endParaRPr>
          </a:p>
          <a:p>
            <a:pPr marL="12700">
              <a:lnSpc>
                <a:spcPct val="100000"/>
              </a:lnSpc>
              <a:spcBef>
                <a:spcPts val="100"/>
              </a:spcBef>
            </a:pPr>
            <a:endParaRPr lang="en-US" altLang="zh-CN" sz="1400">
              <a:latin typeface="微软雅黑" panose="020B0503020204020204" charset="-122"/>
              <a:ea typeface="微软雅黑" panose="020B0503020204020204" charset="-122"/>
              <a:cs typeface="微软雅黑" panose="020B0503020204020204" charset="-122"/>
              <a:sym typeface="+mn-ea"/>
            </a:endParaRPr>
          </a:p>
          <a:p>
            <a:pPr marL="12700">
              <a:lnSpc>
                <a:spcPct val="100000"/>
              </a:lnSpc>
              <a:spcBef>
                <a:spcPts val="100"/>
              </a:spcBef>
            </a:pPr>
            <a:endParaRPr lang="en-US" altLang="zh-CN" sz="1400">
              <a:latin typeface="微软雅黑" panose="020B0503020204020204" charset="-122"/>
              <a:ea typeface="微软雅黑" panose="020B0503020204020204" charset="-122"/>
              <a:cs typeface="微软雅黑" panose="020B0503020204020204" charset="-122"/>
              <a:sym typeface="+mn-ea"/>
            </a:endParaRPr>
          </a:p>
          <a:p>
            <a:pPr marL="12700">
              <a:lnSpc>
                <a:spcPct val="100000"/>
              </a:lnSpc>
              <a:spcBef>
                <a:spcPts val="100"/>
              </a:spcBef>
            </a:pPr>
            <a:endParaRPr lang="en-US" altLang="zh-CN" sz="1400">
              <a:latin typeface="微软雅黑" panose="020B0503020204020204" charset="-122"/>
              <a:ea typeface="微软雅黑" panose="020B0503020204020204" charset="-122"/>
              <a:cs typeface="微软雅黑" panose="020B0503020204020204" charset="-122"/>
              <a:sym typeface="+mn-ea"/>
            </a:endParaRPr>
          </a:p>
          <a:p>
            <a:pPr marL="12700">
              <a:lnSpc>
                <a:spcPct val="100000"/>
              </a:lnSpc>
              <a:spcBef>
                <a:spcPts val="100"/>
              </a:spcBef>
            </a:pPr>
            <a:endParaRPr lang="en-US" altLang="zh-CN" sz="1400">
              <a:latin typeface="微软雅黑" panose="020B0503020204020204" charset="-122"/>
              <a:ea typeface="微软雅黑" panose="020B0503020204020204" charset="-122"/>
              <a:cs typeface="微软雅黑" panose="020B0503020204020204" charset="-122"/>
              <a:sym typeface="+mn-ea"/>
            </a:endParaRPr>
          </a:p>
          <a:p>
            <a:pPr marL="12700">
              <a:lnSpc>
                <a:spcPct val="100000"/>
              </a:lnSpc>
              <a:spcBef>
                <a:spcPts val="100"/>
              </a:spcBef>
            </a:pPr>
            <a:endParaRPr lang="en-US" altLang="zh-CN" sz="1400">
              <a:latin typeface="微软雅黑" panose="020B0503020204020204" charset="-122"/>
              <a:ea typeface="微软雅黑" panose="020B0503020204020204" charset="-122"/>
              <a:cs typeface="微软雅黑" panose="020B0503020204020204" charset="-122"/>
              <a:sym typeface="+mn-ea"/>
            </a:endParaRPr>
          </a:p>
          <a:p>
            <a:pPr marL="12700">
              <a:lnSpc>
                <a:spcPct val="100000"/>
              </a:lnSpc>
              <a:spcBef>
                <a:spcPts val="100"/>
              </a:spcBef>
            </a:pPr>
            <a:endParaRPr lang="en-US" altLang="zh-CN" sz="1400">
              <a:latin typeface="微软雅黑" panose="020B0503020204020204" charset="-122"/>
              <a:ea typeface="微软雅黑" panose="020B0503020204020204" charset="-122"/>
              <a:cs typeface="微软雅黑" panose="020B0503020204020204" charset="-122"/>
              <a:sym typeface="+mn-ea"/>
            </a:endParaRPr>
          </a:p>
          <a:p>
            <a:pPr marL="12700" lvl="0" indent="0" algn="just" fontAlgn="auto">
              <a:lnSpc>
                <a:spcPct val="150000"/>
              </a:lnSpc>
              <a:spcBef>
                <a:spcPts val="100"/>
              </a:spcBef>
              <a:buNone/>
            </a:pPr>
            <a:endParaRPr lang="zh-CN" altLang="en-US" sz="2000" spc="-185" dirty="0">
              <a:solidFill>
                <a:srgbClr val="0070C0"/>
              </a:solidFill>
              <a:latin typeface="Noto Sans S Chinese Bold" panose="020B0800000000000000" charset="-122"/>
              <a:ea typeface="Noto Sans S Chinese Bold" panose="020B0800000000000000" charset="-122"/>
              <a:cs typeface="Noto Sans S Chinese Regular" panose="020B0500000000000000" charset="-122"/>
            </a:endParaRPr>
          </a:p>
          <a:p>
            <a:pPr marL="12700" lvl="0" indent="0" algn="just" fontAlgn="auto">
              <a:lnSpc>
                <a:spcPct val="150000"/>
              </a:lnSpc>
              <a:spcBef>
                <a:spcPts val="100"/>
              </a:spcBef>
              <a:buNone/>
            </a:pPr>
            <a:endParaRPr lang="zh-CN" altLang="en-US" sz="2000" spc="-185" dirty="0">
              <a:solidFill>
                <a:srgbClr val="0070C0"/>
              </a:solidFill>
              <a:latin typeface="Noto Sans S Chinese Bold" panose="020B0800000000000000" charset="-122"/>
              <a:ea typeface="Noto Sans S Chinese Bold" panose="020B0800000000000000" charset="-122"/>
              <a:cs typeface="Noto Sans S Chinese Regular" panose="020B0500000000000000" charset="-122"/>
            </a:endParaRPr>
          </a:p>
          <a:p>
            <a:pPr marL="12700" lvl="0" indent="0" algn="just" fontAlgn="auto">
              <a:lnSpc>
                <a:spcPct val="150000"/>
              </a:lnSpc>
              <a:spcBef>
                <a:spcPts val="100"/>
              </a:spcBef>
              <a:buNone/>
            </a:pPr>
            <a:endParaRPr lang="zh-CN" altLang="en-US" sz="2000" spc="-185" dirty="0">
              <a:solidFill>
                <a:srgbClr val="0070C0"/>
              </a:solidFill>
              <a:latin typeface="Noto Sans S Chinese Bold" panose="020B0800000000000000" charset="-122"/>
              <a:ea typeface="Noto Sans S Chinese Bold" panose="020B0800000000000000" charset="-122"/>
              <a:cs typeface="Noto Sans S Chinese Regular" panose="020B0500000000000000" charset="-122"/>
            </a:endParaRPr>
          </a:p>
        </p:txBody>
      </p:sp>
      <p:sp>
        <p:nvSpPr>
          <p:cNvPr id="30" name="object 3"/>
          <p:cNvSpPr/>
          <p:nvPr/>
        </p:nvSpPr>
        <p:spPr>
          <a:xfrm>
            <a:off x="455294" y="9756140"/>
            <a:ext cx="513715" cy="280035"/>
          </a:xfrm>
          <a:custGeom>
            <a:avLst/>
            <a:gdLst/>
            <a:ahLst/>
            <a:cxnLst/>
            <a:rect l="l" t="t" r="r" b="b"/>
            <a:pathLst>
              <a:path w="513715" h="280034">
                <a:moveTo>
                  <a:pt x="0" y="0"/>
                </a:moveTo>
                <a:lnTo>
                  <a:pt x="513715" y="0"/>
                </a:lnTo>
                <a:lnTo>
                  <a:pt x="513715" y="280034"/>
                </a:lnTo>
                <a:lnTo>
                  <a:pt x="0" y="28003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wrap="square" lIns="0" tIns="0" rIns="0" bIns="0" rtlCol="0"/>
          <a:p/>
        </p:txBody>
      </p:sp>
      <p:sp>
        <p:nvSpPr>
          <p:cNvPr id="33" name="object 4"/>
          <p:cNvSpPr/>
          <p:nvPr/>
        </p:nvSpPr>
        <p:spPr>
          <a:xfrm>
            <a:off x="456565" y="9754108"/>
            <a:ext cx="6442075" cy="0"/>
          </a:xfrm>
          <a:custGeom>
            <a:avLst/>
            <a:gdLst/>
            <a:ahLst/>
            <a:cxnLst/>
            <a:rect l="l" t="t" r="r" b="b"/>
            <a:pathLst>
              <a:path w="6442075">
                <a:moveTo>
                  <a:pt x="0" y="0"/>
                </a:moveTo>
                <a:lnTo>
                  <a:pt x="6442075" y="0"/>
                </a:lnTo>
              </a:path>
            </a:pathLst>
          </a:custGeom>
          <a:ln w="6096">
            <a:solidFill>
              <a:srgbClr val="000000"/>
            </a:solidFill>
          </a:ln>
        </p:spPr>
        <p:txBody>
          <a:bodyPr wrap="square" lIns="0" tIns="0" rIns="0" bIns="0" rtlCol="0"/>
          <a:p/>
        </p:txBody>
      </p:sp>
      <p:sp>
        <p:nvSpPr>
          <p:cNvPr id="34" name="object 24"/>
          <p:cNvSpPr txBox="1">
            <a:spLocks noGrp="1"/>
          </p:cNvSpPr>
          <p:nvPr/>
        </p:nvSpPr>
        <p:spPr>
          <a:xfrm>
            <a:off x="657339" y="9835629"/>
            <a:ext cx="109220" cy="121920"/>
          </a:xfrm>
          <a:prstGeom prst="rect">
            <a:avLst/>
          </a:prstGeom>
        </p:spPr>
        <p:txBody>
          <a:bodyPr vert="horz" wrap="square" lIns="0" tIns="0" rIns="0" bIns="0" rtlCol="0">
            <a:spAutoFit/>
            <a:scene3d>
              <a:camera prst="orthographicFront"/>
              <a:lightRig rig="threePt" dir="t"/>
            </a:scene3d>
          </a:bodyPr>
          <a:lstStyle>
            <a:lvl1pPr marL="0">
              <a:defRPr sz="900" b="0" i="0">
                <a:solidFill>
                  <a:schemeClr val="bg1"/>
                </a:solidFill>
                <a:latin typeface="Calibri" panose="020F0502020204030204"/>
                <a:ea typeface="+mn-ea"/>
                <a:cs typeface="Calibri" panose="020F0502020204030204"/>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5400">
              <a:lnSpc>
                <a:spcPts val="955"/>
              </a:lnSpc>
            </a:pPr>
            <a:fld id="{81D60167-4931-47E6-BA6A-407CBD079E47}" type="slidenum">
              <a:rPr sz="1200" dirty="0">
                <a:solidFill>
                  <a:schemeClr val="tx1"/>
                </a:solidFill>
                <a:effectLst>
                  <a:outerShdw blurRad="38100" dist="19050" dir="2700000" algn="tl" rotWithShape="0">
                    <a:schemeClr val="dk1">
                      <a:alpha val="40000"/>
                    </a:schemeClr>
                  </a:outerShdw>
                </a:effectLst>
              </a:rPr>
            </a:fld>
            <a:endParaRPr sz="1200" dirty="0">
              <a:solidFill>
                <a:schemeClr val="tx1"/>
              </a:solidFill>
              <a:effectLst>
                <a:outerShdw blurRad="38100" dist="19050" dir="2700000" algn="tl" rotWithShape="0">
                  <a:schemeClr val="dk1">
                    <a:alpha val="40000"/>
                  </a:schemeClr>
                </a:outerShdw>
              </a:effectLst>
            </a:endParaRPr>
          </a:p>
        </p:txBody>
      </p:sp>
      <p:sp>
        <p:nvSpPr>
          <p:cNvPr id="21" name="矩形: 圆角 16"/>
          <p:cNvSpPr/>
          <p:nvPr/>
        </p:nvSpPr>
        <p:spPr>
          <a:xfrm>
            <a:off x="567055" y="395605"/>
            <a:ext cx="548640" cy="517525"/>
          </a:xfrm>
          <a:prstGeom prst="roundRect">
            <a:avLst>
              <a:gd name="adj" fmla="val 1467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rPr>
              <a:t>02</a:t>
            </a:r>
            <a:endPar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endParaRPr>
          </a:p>
        </p:txBody>
      </p:sp>
      <p:sp>
        <p:nvSpPr>
          <p:cNvPr id="22" name="文本框 21"/>
          <p:cNvSpPr txBox="1"/>
          <p:nvPr/>
        </p:nvSpPr>
        <p:spPr>
          <a:xfrm>
            <a:off x="1115858" y="454990"/>
            <a:ext cx="1567815" cy="398780"/>
          </a:xfrm>
          <a:prstGeom prst="rect">
            <a:avLst/>
          </a:prstGeom>
          <a:noFill/>
        </p:spPr>
        <p:txBody>
          <a:bodyPr wrap="non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C6089"/>
                </a:solidFill>
                <a:effectLst/>
                <a:uLnTx/>
                <a:uFillTx/>
                <a:latin typeface="Noto Sans S Chinese Medium" panose="020B0600000000000000" charset="-122"/>
                <a:ea typeface="Noto Sans S Chinese Medium" panose="020B0600000000000000" charset="-122"/>
                <a:cs typeface="+mn-ea"/>
                <a:sym typeface="+mn-lt"/>
              </a:rPr>
              <a:t>Packing list</a:t>
            </a:r>
            <a:endParaRPr kumimoji="0" lang="zh-CN" altLang="en-US" sz="2000" b="1" i="0" u="none" strike="noStrike" kern="1200" cap="none" spc="0" normalizeH="0" baseline="0" noProof="0" dirty="0">
              <a:ln>
                <a:noFill/>
              </a:ln>
              <a:solidFill>
                <a:srgbClr val="2C6089"/>
              </a:solidFill>
              <a:effectLst/>
              <a:uLnTx/>
              <a:uFillTx/>
              <a:latin typeface="Noto Sans S Chinese Medium" panose="020B0600000000000000" charset="-122"/>
              <a:ea typeface="Noto Sans S Chinese Medium" panose="020B0600000000000000" charset="-122"/>
              <a:cs typeface="+mn-ea"/>
              <a:sym typeface="+mn-lt"/>
            </a:endParaRPr>
          </a:p>
        </p:txBody>
      </p:sp>
      <p:pic>
        <p:nvPicPr>
          <p:cNvPr id="25" name="图片 24" descr="dianyuan-1"/>
          <p:cNvPicPr>
            <a:picLocks noChangeAspect="1"/>
          </p:cNvPicPr>
          <p:nvPr/>
        </p:nvPicPr>
        <p:blipFill>
          <a:blip r:embed="rId1"/>
          <a:stretch>
            <a:fillRect/>
          </a:stretch>
        </p:blipFill>
        <p:spPr>
          <a:xfrm>
            <a:off x="4488180" y="2601595"/>
            <a:ext cx="1306830" cy="953770"/>
          </a:xfrm>
          <a:prstGeom prst="rect">
            <a:avLst/>
          </a:prstGeom>
        </p:spPr>
      </p:pic>
      <p:pic>
        <p:nvPicPr>
          <p:cNvPr id="26" name="图片 25" descr="wangxian-1"/>
          <p:cNvPicPr>
            <a:picLocks noChangeAspect="1"/>
          </p:cNvPicPr>
          <p:nvPr/>
        </p:nvPicPr>
        <p:blipFill>
          <a:blip r:embed="rId2"/>
          <a:stretch>
            <a:fillRect/>
          </a:stretch>
        </p:blipFill>
        <p:spPr>
          <a:xfrm>
            <a:off x="1115695" y="5634990"/>
            <a:ext cx="1522095" cy="1450975"/>
          </a:xfrm>
          <a:prstGeom prst="rect">
            <a:avLst/>
          </a:prstGeom>
        </p:spPr>
      </p:pic>
      <p:sp>
        <p:nvSpPr>
          <p:cNvPr id="27" name="文本框 26"/>
          <p:cNvSpPr txBox="1"/>
          <p:nvPr/>
        </p:nvSpPr>
        <p:spPr>
          <a:xfrm>
            <a:off x="969010" y="9756140"/>
            <a:ext cx="5469890" cy="245110"/>
          </a:xfrm>
          <a:prstGeom prst="rect">
            <a:avLst/>
          </a:prstGeom>
          <a:noFill/>
        </p:spPr>
        <p:txBody>
          <a:bodyPr wrap="square" rtlCol="0">
            <a:spAutoFit/>
          </a:bodyPr>
          <a:p>
            <a:pPr algn="ctr"/>
            <a:r>
              <a:rPr sz="1000" spc="-55" dirty="0">
                <a:solidFill>
                  <a:srgbClr val="0556A5"/>
                </a:solidFill>
                <a:latin typeface="Noto Sans S Chinese Medium" panose="020B0600000000000000" charset="-122"/>
                <a:ea typeface="Noto Sans S Chinese Medium" panose="020B0600000000000000" charset="-122"/>
                <a:cs typeface="Calibri" panose="020F0502020204030204"/>
                <a:sym typeface="+mn-ea"/>
              </a:rPr>
              <a:t>www.</a:t>
            </a:r>
            <a:r>
              <a:rPr lang="en-US" sz="1000" spc="-55" dirty="0">
                <a:solidFill>
                  <a:srgbClr val="0556A5"/>
                </a:solidFill>
                <a:latin typeface="Noto Sans S Chinese Medium" panose="020B0600000000000000" charset="-122"/>
                <a:ea typeface="Noto Sans S Chinese Medium" panose="020B0600000000000000" charset="-122"/>
                <a:cs typeface="Calibri" panose="020F0502020204030204"/>
                <a:sym typeface="+mn-ea"/>
              </a:rPr>
              <a:t>sailskywifi.com</a:t>
            </a:r>
            <a:endParaRPr lang="zh-CN" altLang="zh-CN" sz="1000" spc="-55" dirty="0">
              <a:solidFill>
                <a:srgbClr val="0556A5"/>
              </a:solidFill>
              <a:latin typeface="Noto Sans S Chinese Medium" panose="020B0600000000000000" charset="-122"/>
              <a:ea typeface="Noto Sans S Chinese Medium" panose="020B0600000000000000" charset="-122"/>
              <a:cs typeface="Calibri" panose="020F0502020204030204"/>
              <a:sym typeface="+mn-ea"/>
            </a:endParaRPr>
          </a:p>
        </p:txBody>
      </p:sp>
      <p:sp>
        <p:nvSpPr>
          <p:cNvPr id="2" name="文本框 1"/>
          <p:cNvSpPr txBox="1"/>
          <p:nvPr/>
        </p:nvSpPr>
        <p:spPr>
          <a:xfrm>
            <a:off x="1143000" y="3817620"/>
            <a:ext cx="1555750" cy="368300"/>
          </a:xfrm>
          <a:prstGeom prst="rect">
            <a:avLst/>
          </a:prstGeom>
          <a:noFill/>
        </p:spPr>
        <p:txBody>
          <a:bodyPr wrap="square" rtlCol="0">
            <a:spAutoFit/>
          </a:bodyPr>
          <a:p>
            <a:r>
              <a:rPr lang="en-US" altLang="zh-CN">
                <a:solidFill>
                  <a:schemeClr val="accent4"/>
                </a:solidFill>
                <a:latin typeface="Noto Sans S Chinese Medium" panose="020B0600000000000000" charset="-122"/>
                <a:ea typeface="Noto Sans S Chinese Medium" panose="020B0600000000000000" charset="-122"/>
                <a:cs typeface="Noto Sans S Chinese Medium" panose="020B0600000000000000" charset="-122"/>
              </a:rPr>
              <a:t>BL290X</a:t>
            </a:r>
            <a:r>
              <a:rPr lang="zh-CN" altLang="zh-CN">
                <a:solidFill>
                  <a:schemeClr val="accent4"/>
                </a:solidFill>
                <a:latin typeface="Noto Sans S Chinese Medium" panose="020B0600000000000000" charset="-122"/>
                <a:ea typeface="Noto Sans S Chinese Medium" panose="020B0600000000000000" charset="-122"/>
                <a:cs typeface="Noto Sans S Chinese Medium" panose="020B0600000000000000" charset="-122"/>
              </a:rPr>
              <a:t> </a:t>
            </a:r>
            <a:r>
              <a:rPr lang="zh-CN" altLang="en-US">
                <a:solidFill>
                  <a:schemeClr val="accent4"/>
                </a:solidFill>
                <a:latin typeface="Noto Sans S Chinese Medium" panose="020B0600000000000000" charset="-122"/>
                <a:ea typeface="Noto Sans S Chinese Medium" panose="020B0600000000000000" charset="-122"/>
                <a:cs typeface="Noto Sans S Chinese Medium" panose="020B0600000000000000" charset="-122"/>
                <a:sym typeface="+mn-ea"/>
              </a:rPr>
              <a:t>×</a:t>
            </a:r>
            <a:r>
              <a:rPr lang="en-US" altLang="zh-CN">
                <a:solidFill>
                  <a:schemeClr val="accent4"/>
                </a:solidFill>
                <a:latin typeface="Noto Sans S Chinese Medium" panose="020B0600000000000000" charset="-122"/>
                <a:ea typeface="Noto Sans S Chinese Medium" panose="020B0600000000000000" charset="-122"/>
                <a:cs typeface="Noto Sans S Chinese Medium" panose="020B0600000000000000" charset="-122"/>
                <a:sym typeface="+mn-ea"/>
              </a:rPr>
              <a:t>1</a:t>
            </a:r>
            <a:endParaRPr lang="en-US" altLang="zh-CN">
              <a:solidFill>
                <a:schemeClr val="accent4"/>
              </a:solidFill>
              <a:latin typeface="Noto Sans S Chinese Medium" panose="020B0600000000000000" charset="-122"/>
              <a:ea typeface="Noto Sans S Chinese Medium" panose="020B0600000000000000" charset="-122"/>
              <a:cs typeface="Noto Sans S Chinese Medium" panose="020B0600000000000000" charset="-122"/>
              <a:sym typeface="+mn-ea"/>
            </a:endParaRPr>
          </a:p>
        </p:txBody>
      </p:sp>
      <p:sp>
        <p:nvSpPr>
          <p:cNvPr id="4" name="文本框 3"/>
          <p:cNvSpPr txBox="1"/>
          <p:nvPr/>
        </p:nvSpPr>
        <p:spPr>
          <a:xfrm>
            <a:off x="4065270" y="3817620"/>
            <a:ext cx="2153285" cy="645160"/>
          </a:xfrm>
          <a:prstGeom prst="rect">
            <a:avLst/>
          </a:prstGeom>
          <a:noFill/>
        </p:spPr>
        <p:txBody>
          <a:bodyPr wrap="square" rtlCol="0">
            <a:spAutoFit/>
          </a:bodyPr>
          <a:p>
            <a:pPr algn="ctr"/>
            <a:r>
              <a:rPr lang="zh-CN" altLang="en-US">
                <a:solidFill>
                  <a:schemeClr val="accent4"/>
                </a:solidFill>
                <a:latin typeface="Noto Sans S Chinese Medium" panose="020B0600000000000000" charset="-122"/>
                <a:ea typeface="Noto Sans S Chinese Medium" panose="020B0600000000000000" charset="-122"/>
                <a:cs typeface="Noto Sans S Chinese Medium" panose="020B0600000000000000" charset="-122"/>
                <a:sym typeface="+mn-ea"/>
              </a:rPr>
              <a:t>Power adapter×</a:t>
            </a:r>
            <a:r>
              <a:rPr lang="en-US" altLang="zh-CN">
                <a:solidFill>
                  <a:schemeClr val="accent4"/>
                </a:solidFill>
                <a:latin typeface="Noto Sans S Chinese Medium" panose="020B0600000000000000" charset="-122"/>
                <a:ea typeface="Noto Sans S Chinese Medium" panose="020B0600000000000000" charset="-122"/>
                <a:cs typeface="Noto Sans S Chinese Medium" panose="020B0600000000000000" charset="-122"/>
                <a:sym typeface="+mn-ea"/>
              </a:rPr>
              <a:t>1</a:t>
            </a:r>
            <a:r>
              <a:rPr lang="zh-CN" altLang="en-US">
                <a:solidFill>
                  <a:schemeClr val="accent4"/>
                </a:solidFill>
                <a:latin typeface="Noto Sans S Chinese Medium" panose="020B0600000000000000" charset="-122"/>
                <a:ea typeface="Noto Sans S Chinese Medium" panose="020B0600000000000000" charset="-122"/>
                <a:cs typeface="Noto Sans S Chinese Medium" panose="020B0600000000000000" charset="-122"/>
                <a:sym typeface="+mn-ea"/>
              </a:rPr>
              <a:t>（</a:t>
            </a:r>
            <a:r>
              <a:rPr lang="en-US" altLang="zh-CN">
                <a:solidFill>
                  <a:schemeClr val="accent4"/>
                </a:solidFill>
                <a:latin typeface="Noto Sans S Chinese Medium" panose="020B0600000000000000" charset="-122"/>
                <a:ea typeface="Noto Sans S Chinese Medium" panose="020B0600000000000000" charset="-122"/>
                <a:cs typeface="Noto Sans S Chinese Medium" panose="020B0600000000000000" charset="-122"/>
                <a:sym typeface="+mn-ea"/>
              </a:rPr>
              <a:t>48</a:t>
            </a:r>
            <a:r>
              <a:rPr lang="en-US" altLang="zh-CN">
                <a:solidFill>
                  <a:schemeClr val="accent4"/>
                </a:solidFill>
                <a:latin typeface="Noto Sans S Chinese Medium" panose="020B0600000000000000" charset="-122"/>
                <a:ea typeface="Noto Sans S Chinese Medium" panose="020B0600000000000000" charset="-122"/>
                <a:cs typeface="Noto Sans S Chinese Medium" panose="020B0600000000000000" charset="-122"/>
                <a:sym typeface="+mn-ea"/>
              </a:rPr>
              <a:t>V0.5A)</a:t>
            </a:r>
            <a:endParaRPr lang="en-US" altLang="zh-CN">
              <a:solidFill>
                <a:schemeClr val="accent4"/>
              </a:solidFill>
              <a:latin typeface="Noto Sans S Chinese Medium" panose="020B0600000000000000" charset="-122"/>
              <a:ea typeface="Noto Sans S Chinese Medium" panose="020B0600000000000000" charset="-122"/>
              <a:cs typeface="Noto Sans S Chinese Medium" panose="020B0600000000000000" charset="-122"/>
              <a:sym typeface="+mn-ea"/>
            </a:endParaRPr>
          </a:p>
        </p:txBody>
      </p:sp>
      <p:sp>
        <p:nvSpPr>
          <p:cNvPr id="5" name="文本框 4"/>
          <p:cNvSpPr txBox="1"/>
          <p:nvPr/>
        </p:nvSpPr>
        <p:spPr>
          <a:xfrm>
            <a:off x="1143000" y="7267575"/>
            <a:ext cx="1292860" cy="645160"/>
          </a:xfrm>
          <a:prstGeom prst="rect">
            <a:avLst/>
          </a:prstGeom>
          <a:noFill/>
        </p:spPr>
        <p:txBody>
          <a:bodyPr wrap="square" rtlCol="0">
            <a:spAutoFit/>
          </a:bodyPr>
          <a:p>
            <a:pPr algn="ctr"/>
            <a:r>
              <a:rPr lang="en-US" altLang="zh-CN">
                <a:solidFill>
                  <a:schemeClr val="accent4"/>
                </a:solidFill>
                <a:latin typeface="Noto Sans S Chinese Medium" panose="020B0600000000000000" charset="-122"/>
                <a:ea typeface="Noto Sans S Chinese Medium" panose="020B0600000000000000" charset="-122"/>
                <a:cs typeface="Noto Sans S Chinese Medium" panose="020B0600000000000000" charset="-122"/>
                <a:sym typeface="+mn-ea"/>
              </a:rPr>
              <a:t>Cable</a:t>
            </a:r>
            <a:r>
              <a:rPr lang="zh-CN" altLang="en-US">
                <a:solidFill>
                  <a:schemeClr val="accent4"/>
                </a:solidFill>
                <a:latin typeface="Noto Sans S Chinese Medium" panose="020B0600000000000000" charset="-122"/>
                <a:ea typeface="Noto Sans S Chinese Medium" panose="020B0600000000000000" charset="-122"/>
                <a:cs typeface="Noto Sans S Chinese Medium" panose="020B0600000000000000" charset="-122"/>
                <a:sym typeface="+mn-ea"/>
              </a:rPr>
              <a:t>×</a:t>
            </a:r>
            <a:r>
              <a:rPr lang="en-US" altLang="zh-CN">
                <a:solidFill>
                  <a:schemeClr val="accent4"/>
                </a:solidFill>
                <a:latin typeface="Noto Sans S Chinese Medium" panose="020B0600000000000000" charset="-122"/>
                <a:ea typeface="Noto Sans S Chinese Medium" panose="020B0600000000000000" charset="-122"/>
                <a:cs typeface="Noto Sans S Chinese Medium" panose="020B0600000000000000" charset="-122"/>
                <a:sym typeface="+mn-ea"/>
              </a:rPr>
              <a:t>1</a:t>
            </a:r>
            <a:endParaRPr lang="en-US" altLang="zh-CN">
              <a:solidFill>
                <a:schemeClr val="accent4"/>
              </a:solidFill>
              <a:latin typeface="Noto Sans S Chinese Medium" panose="020B0600000000000000" charset="-122"/>
              <a:ea typeface="Noto Sans S Chinese Medium" panose="020B0600000000000000" charset="-122"/>
              <a:cs typeface="Noto Sans S Chinese Medium" panose="020B0600000000000000" charset="-122"/>
              <a:sym typeface="+mn-ea"/>
            </a:endParaRPr>
          </a:p>
          <a:p>
            <a:pPr algn="ctr"/>
            <a:r>
              <a:rPr lang="zh-CN" altLang="en-US">
                <a:solidFill>
                  <a:schemeClr val="accent4"/>
                </a:solidFill>
                <a:latin typeface="Noto Sans S Chinese Medium" panose="020B0600000000000000" charset="-122"/>
                <a:ea typeface="Noto Sans S Chinese Medium" panose="020B0600000000000000" charset="-122"/>
                <a:cs typeface="Noto Sans S Chinese Medium" panose="020B0600000000000000" charset="-122"/>
                <a:sym typeface="+mn-ea"/>
              </a:rPr>
              <a:t>（</a:t>
            </a:r>
            <a:r>
              <a:rPr>
                <a:solidFill>
                  <a:schemeClr val="accent4"/>
                </a:solidFill>
                <a:latin typeface="Noto Sans S Chinese Medium" panose="020B0600000000000000" charset="-122"/>
                <a:ea typeface="Noto Sans S Chinese Medium" panose="020B0600000000000000" charset="-122"/>
                <a:cs typeface="Noto Sans S Chinese Medium" panose="020B0600000000000000" charset="-122"/>
                <a:sym typeface="+mn-ea"/>
              </a:rPr>
              <a:t>1 meter</a:t>
            </a:r>
            <a:r>
              <a:rPr lang="zh-CN" altLang="en-US">
                <a:solidFill>
                  <a:schemeClr val="accent4"/>
                </a:solidFill>
                <a:latin typeface="Noto Sans S Chinese Medium" panose="020B0600000000000000" charset="-122"/>
                <a:ea typeface="Noto Sans S Chinese Medium" panose="020B0600000000000000" charset="-122"/>
                <a:cs typeface="Noto Sans S Chinese Medium" panose="020B0600000000000000" charset="-122"/>
                <a:sym typeface="+mn-ea"/>
              </a:rPr>
              <a:t>）</a:t>
            </a:r>
            <a:endParaRPr lang="zh-CN" altLang="en-US">
              <a:solidFill>
                <a:schemeClr val="accent4"/>
              </a:solidFill>
              <a:latin typeface="Noto Sans S Chinese Medium" panose="020B0600000000000000" charset="-122"/>
              <a:ea typeface="Noto Sans S Chinese Medium" panose="020B0600000000000000" charset="-122"/>
              <a:cs typeface="Noto Sans S Chinese Medium" panose="020B0600000000000000" charset="-122"/>
              <a:sym typeface="+mn-ea"/>
            </a:endParaRPr>
          </a:p>
        </p:txBody>
      </p:sp>
      <p:sp>
        <p:nvSpPr>
          <p:cNvPr id="7" name="文本框 6"/>
          <p:cNvSpPr txBox="1"/>
          <p:nvPr/>
        </p:nvSpPr>
        <p:spPr>
          <a:xfrm>
            <a:off x="3637280" y="7267575"/>
            <a:ext cx="3007995" cy="368300"/>
          </a:xfrm>
          <a:prstGeom prst="rect">
            <a:avLst/>
          </a:prstGeom>
          <a:noFill/>
        </p:spPr>
        <p:txBody>
          <a:bodyPr wrap="square" rtlCol="0">
            <a:spAutoFit/>
          </a:bodyPr>
          <a:p>
            <a:r>
              <a:rPr lang="zh-CN" altLang="en-US">
                <a:solidFill>
                  <a:schemeClr val="accent4"/>
                </a:solidFill>
                <a:latin typeface="Noto Sans S Chinese Medium" panose="020B0600000000000000" charset="-122"/>
                <a:ea typeface="Noto Sans S Chinese Medium" panose="020B0600000000000000" charset="-122"/>
                <a:cs typeface="Noto Sans S Chinese Medium" panose="020B0600000000000000" charset="-122"/>
                <a:sym typeface="+mn-ea"/>
              </a:rPr>
              <a:t>Product specification×</a:t>
            </a:r>
            <a:r>
              <a:rPr lang="en-US" altLang="zh-CN">
                <a:solidFill>
                  <a:schemeClr val="accent4"/>
                </a:solidFill>
                <a:latin typeface="Noto Sans S Chinese Medium" panose="020B0600000000000000" charset="-122"/>
                <a:ea typeface="Noto Sans S Chinese Medium" panose="020B0600000000000000" charset="-122"/>
                <a:cs typeface="Noto Sans S Chinese Medium" panose="020B0600000000000000" charset="-122"/>
                <a:sym typeface="+mn-ea"/>
              </a:rPr>
              <a:t>1</a:t>
            </a:r>
            <a:endParaRPr lang="en-US" altLang="zh-CN">
              <a:solidFill>
                <a:schemeClr val="accent4"/>
              </a:solidFill>
              <a:latin typeface="Noto Sans S Chinese Medium" panose="020B0600000000000000" charset="-122"/>
              <a:ea typeface="Noto Sans S Chinese Medium" panose="020B0600000000000000" charset="-122"/>
              <a:cs typeface="Noto Sans S Chinese Medium" panose="020B0600000000000000" charset="-122"/>
              <a:sym typeface="+mn-ea"/>
            </a:endParaRPr>
          </a:p>
        </p:txBody>
      </p:sp>
      <p:pic>
        <p:nvPicPr>
          <p:cNvPr id="8" name="图片 7" descr="微信图片_20210225175845"/>
          <p:cNvPicPr>
            <a:picLocks noChangeAspect="1"/>
          </p:cNvPicPr>
          <p:nvPr/>
        </p:nvPicPr>
        <p:blipFill>
          <a:blip r:embed="rId3"/>
          <a:stretch>
            <a:fillRect/>
          </a:stretch>
        </p:blipFill>
        <p:spPr>
          <a:xfrm>
            <a:off x="4632325" y="6275705"/>
            <a:ext cx="1019175" cy="810260"/>
          </a:xfrm>
          <a:prstGeom prst="rect">
            <a:avLst/>
          </a:prstGeom>
        </p:spPr>
      </p:pic>
      <p:pic>
        <p:nvPicPr>
          <p:cNvPr id="6" name="图片 5" descr="BL220Q"/>
          <p:cNvPicPr>
            <a:picLocks noChangeAspect="1"/>
          </p:cNvPicPr>
          <p:nvPr/>
        </p:nvPicPr>
        <p:blipFill>
          <a:blip r:embed="rId4"/>
          <a:stretch>
            <a:fillRect/>
          </a:stretch>
        </p:blipFill>
        <p:spPr>
          <a:xfrm>
            <a:off x="766445" y="1428750"/>
            <a:ext cx="2272030" cy="2388870"/>
          </a:xfrm>
          <a:prstGeom prst="rect">
            <a:avLst/>
          </a:prstGeom>
        </p:spPr>
      </p:pic>
    </p:spTree>
    <p:custDataLst>
      <p:tags r:id="rId5"/>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44000">
              <a:srgbClr val="F3F6F8"/>
            </a:gs>
            <a:gs pos="0">
              <a:srgbClr val="F7F9FA"/>
            </a:gs>
            <a:gs pos="100000">
              <a:srgbClr val="EEF2F5"/>
            </a:gs>
          </a:gsLst>
          <a:lin ang="0" scaled="0"/>
        </a:gradFill>
        <a:effectLst/>
      </p:bgPr>
    </p:bg>
    <p:spTree>
      <p:nvGrpSpPr>
        <p:cNvPr id="1" name=""/>
        <p:cNvGrpSpPr/>
        <p:nvPr/>
      </p:nvGrpSpPr>
      <p:grpSpPr/>
      <p:sp>
        <p:nvSpPr>
          <p:cNvPr id="30" name="object 3"/>
          <p:cNvSpPr/>
          <p:nvPr/>
        </p:nvSpPr>
        <p:spPr>
          <a:xfrm>
            <a:off x="455294" y="9756140"/>
            <a:ext cx="513715" cy="280035"/>
          </a:xfrm>
          <a:custGeom>
            <a:avLst/>
            <a:gdLst/>
            <a:ahLst/>
            <a:cxnLst/>
            <a:rect l="l" t="t" r="r" b="b"/>
            <a:pathLst>
              <a:path w="513715" h="280034">
                <a:moveTo>
                  <a:pt x="0" y="0"/>
                </a:moveTo>
                <a:lnTo>
                  <a:pt x="513715" y="0"/>
                </a:lnTo>
                <a:lnTo>
                  <a:pt x="513715" y="280034"/>
                </a:lnTo>
                <a:lnTo>
                  <a:pt x="0" y="28003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wrap="square" lIns="0" tIns="0" rIns="0" bIns="0" rtlCol="0"/>
          <a:p/>
        </p:txBody>
      </p:sp>
      <p:sp>
        <p:nvSpPr>
          <p:cNvPr id="33" name="object 4"/>
          <p:cNvSpPr/>
          <p:nvPr/>
        </p:nvSpPr>
        <p:spPr>
          <a:xfrm>
            <a:off x="456565" y="9754108"/>
            <a:ext cx="6442075" cy="0"/>
          </a:xfrm>
          <a:custGeom>
            <a:avLst/>
            <a:gdLst/>
            <a:ahLst/>
            <a:cxnLst/>
            <a:rect l="l" t="t" r="r" b="b"/>
            <a:pathLst>
              <a:path w="6442075">
                <a:moveTo>
                  <a:pt x="0" y="0"/>
                </a:moveTo>
                <a:lnTo>
                  <a:pt x="6442075" y="0"/>
                </a:lnTo>
              </a:path>
            </a:pathLst>
          </a:custGeom>
          <a:ln w="6096">
            <a:solidFill>
              <a:srgbClr val="000000"/>
            </a:solidFill>
          </a:ln>
        </p:spPr>
        <p:txBody>
          <a:bodyPr wrap="square" lIns="0" tIns="0" rIns="0" bIns="0" rtlCol="0"/>
          <a:p/>
        </p:txBody>
      </p:sp>
      <p:sp>
        <p:nvSpPr>
          <p:cNvPr id="34" name="object 24"/>
          <p:cNvSpPr txBox="1">
            <a:spLocks noGrp="1"/>
          </p:cNvSpPr>
          <p:nvPr/>
        </p:nvSpPr>
        <p:spPr>
          <a:xfrm>
            <a:off x="657974" y="9848964"/>
            <a:ext cx="109220" cy="121920"/>
          </a:xfrm>
          <a:prstGeom prst="rect">
            <a:avLst/>
          </a:prstGeom>
        </p:spPr>
        <p:txBody>
          <a:bodyPr vert="horz" wrap="square" lIns="0" tIns="0" rIns="0" bIns="0" rtlCol="0">
            <a:spAutoFit/>
            <a:scene3d>
              <a:camera prst="orthographicFront"/>
              <a:lightRig rig="threePt" dir="t"/>
            </a:scene3d>
          </a:bodyPr>
          <a:lstStyle>
            <a:lvl1pPr marL="0">
              <a:defRPr sz="900" b="0" i="0">
                <a:solidFill>
                  <a:schemeClr val="bg1"/>
                </a:solidFill>
                <a:latin typeface="Calibri" panose="020F0502020204030204"/>
                <a:ea typeface="+mn-ea"/>
                <a:cs typeface="Calibri" panose="020F0502020204030204"/>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5400">
              <a:lnSpc>
                <a:spcPts val="955"/>
              </a:lnSpc>
            </a:pPr>
            <a:fld id="{81D60167-4931-47E6-BA6A-407CBD079E47}" type="slidenum">
              <a:rPr sz="1200" dirty="0">
                <a:solidFill>
                  <a:schemeClr val="tx1"/>
                </a:solidFill>
                <a:effectLst>
                  <a:outerShdw blurRad="38100" dist="19050" dir="2700000" algn="tl" rotWithShape="0">
                    <a:schemeClr val="dk1">
                      <a:alpha val="40000"/>
                    </a:schemeClr>
                  </a:outerShdw>
                </a:effectLst>
              </a:rPr>
            </a:fld>
            <a:endParaRPr sz="1200" dirty="0">
              <a:solidFill>
                <a:schemeClr val="tx1"/>
              </a:solidFill>
              <a:effectLst>
                <a:outerShdw blurRad="38100" dist="19050" dir="2700000" algn="tl" rotWithShape="0">
                  <a:schemeClr val="dk1">
                    <a:alpha val="40000"/>
                  </a:schemeClr>
                </a:outerShdw>
              </a:effectLst>
            </a:endParaRPr>
          </a:p>
        </p:txBody>
      </p:sp>
      <p:sp>
        <p:nvSpPr>
          <p:cNvPr id="2" name="object 8"/>
          <p:cNvSpPr txBox="1">
            <a:spLocks noGrp="1"/>
          </p:cNvSpPr>
          <p:nvPr/>
        </p:nvSpPr>
        <p:spPr>
          <a:xfrm>
            <a:off x="455295" y="1120140"/>
            <a:ext cx="6392545" cy="258445"/>
          </a:xfrm>
          <a:prstGeom prst="rect">
            <a:avLst/>
          </a:prstGeom>
        </p:spPr>
        <p:txBody>
          <a:bodyPr vert="horz" wrap="square" lIns="0" tIns="12700" rIns="0" bIns="0" rtlCol="0">
            <a:spAutoFit/>
          </a:bodyPr>
          <a:lstStyle>
            <a:lvl1pPr>
              <a:defRPr sz="7400" b="0" i="0">
                <a:solidFill>
                  <a:srgbClr val="0556A5"/>
                </a:solidFill>
                <a:latin typeface="Calibri" panose="020F0502020204030204"/>
                <a:ea typeface="+mj-ea"/>
                <a:cs typeface="Calibri" panose="020F0502020204030204"/>
              </a:defRPr>
            </a:lvl1pPr>
          </a:lstStyle>
          <a:p>
            <a:pPr marL="12700">
              <a:lnSpc>
                <a:spcPct val="100000"/>
              </a:lnSpc>
              <a:spcBef>
                <a:spcPts val="100"/>
              </a:spcBef>
            </a:pPr>
            <a:r>
              <a:rPr lang="en-US" altLang="zh-CN" sz="1600" spc="-185" dirty="0">
                <a:latin typeface="Noto Sans S Chinese Bold" panose="020B0800000000000000" charset="-122"/>
                <a:ea typeface="Noto Sans S Chinese Bold" panose="020B0800000000000000" charset="-122"/>
                <a:cs typeface="Noto Sans S Chinese Regular" panose="020B0500000000000000" charset="-122"/>
              </a:rPr>
              <a:t>1. </a:t>
            </a:r>
            <a:r>
              <a:rPr lang="zh-CN" altLang="en-US" sz="1600" spc="-185" dirty="0">
                <a:latin typeface="Noto Sans S Chinese Bold" panose="020B0800000000000000" charset="-122"/>
                <a:ea typeface="Noto Sans S Chinese Bold" panose="020B0800000000000000" charset="-122"/>
                <a:cs typeface="Noto Sans S Chinese Regular" panose="020B0500000000000000" charset="-122"/>
              </a:rPr>
              <a:t>Office, classroom </a:t>
            </a:r>
            <a:r>
              <a:rPr lang="en-US" altLang="zh-CN" sz="1600" spc="-185" dirty="0">
                <a:latin typeface="Noto Sans S Chinese Bold" panose="020B0800000000000000" charset="-122"/>
                <a:ea typeface="Noto Sans S Chinese Bold" panose="020B0800000000000000" charset="-122"/>
                <a:cs typeface="Noto Sans S Chinese Regular" panose="020B0500000000000000" charset="-122"/>
              </a:rPr>
              <a:t> </a:t>
            </a:r>
            <a:r>
              <a:rPr lang="zh-CN" altLang="en-US" sz="1600" spc="-185" dirty="0">
                <a:latin typeface="Noto Sans S Chinese Bold" panose="020B0800000000000000" charset="-122"/>
                <a:ea typeface="Noto Sans S Chinese Bold" panose="020B0800000000000000" charset="-122"/>
                <a:cs typeface="Noto Sans S Chinese Regular" panose="020B0500000000000000" charset="-122"/>
              </a:rPr>
              <a:t>and</a:t>
            </a:r>
            <a:r>
              <a:rPr lang="en-US" altLang="zh-CN" sz="1600" spc="-185" dirty="0">
                <a:latin typeface="Noto Sans S Chinese Bold" panose="020B0800000000000000" charset="-122"/>
                <a:ea typeface="Noto Sans S Chinese Bold" panose="020B0800000000000000" charset="-122"/>
                <a:cs typeface="Noto Sans S Chinese Regular" panose="020B0500000000000000" charset="-122"/>
              </a:rPr>
              <a:t> </a:t>
            </a:r>
            <a:r>
              <a:rPr lang="zh-CN" altLang="en-US" sz="1600" spc="-185" dirty="0">
                <a:latin typeface="Noto Sans S Chinese Bold" panose="020B0800000000000000" charset="-122"/>
                <a:ea typeface="Noto Sans S Chinese Bold" panose="020B0800000000000000" charset="-122"/>
                <a:cs typeface="Noto Sans S Chinese Regular" panose="020B0500000000000000" charset="-122"/>
              </a:rPr>
              <a:t> other </a:t>
            </a:r>
            <a:r>
              <a:rPr lang="en-US" altLang="zh-CN" sz="1600" spc="-185" dirty="0">
                <a:latin typeface="Noto Sans S Chinese Bold" panose="020B0800000000000000" charset="-122"/>
                <a:ea typeface="Noto Sans S Chinese Bold" panose="020B0800000000000000" charset="-122"/>
                <a:cs typeface="Noto Sans S Chinese Regular" panose="020B0500000000000000" charset="-122"/>
              </a:rPr>
              <a:t> </a:t>
            </a:r>
            <a:r>
              <a:rPr lang="zh-CN" altLang="en-US" sz="1600" spc="-185" dirty="0">
                <a:latin typeface="Noto Sans S Chinese Bold" panose="020B0800000000000000" charset="-122"/>
                <a:ea typeface="Noto Sans S Chinese Bold" panose="020B0800000000000000" charset="-122"/>
                <a:cs typeface="Noto Sans S Chinese Regular" panose="020B0500000000000000" charset="-122"/>
              </a:rPr>
              <a:t>indoor </a:t>
            </a:r>
            <a:r>
              <a:rPr lang="en-US" altLang="zh-CN" sz="1600" spc="-185" dirty="0">
                <a:latin typeface="Noto Sans S Chinese Bold" panose="020B0800000000000000" charset="-122"/>
                <a:ea typeface="Noto Sans S Chinese Bold" panose="020B0800000000000000" charset="-122"/>
                <a:cs typeface="Noto Sans S Chinese Regular" panose="020B0500000000000000" charset="-122"/>
              </a:rPr>
              <a:t> </a:t>
            </a:r>
            <a:r>
              <a:rPr lang="zh-CN" altLang="en-US" sz="1600" spc="-185" dirty="0">
                <a:latin typeface="Noto Sans S Chinese Bold" panose="020B0800000000000000" charset="-122"/>
                <a:ea typeface="Noto Sans S Chinese Bold" panose="020B0800000000000000" charset="-122"/>
                <a:cs typeface="Noto Sans S Chinese Regular" panose="020B0500000000000000" charset="-122"/>
              </a:rPr>
              <a:t>places</a:t>
            </a:r>
            <a:endParaRPr lang="zh-CN" altLang="en-US" sz="1600" spc="-185" dirty="0">
              <a:latin typeface="Noto Sans S Chinese Bold" panose="020B0800000000000000" charset="-122"/>
              <a:ea typeface="Noto Sans S Chinese Bold" panose="020B0800000000000000" charset="-122"/>
              <a:cs typeface="Noto Sans S Chinese Regular" panose="020B0500000000000000" charset="-122"/>
            </a:endParaRPr>
          </a:p>
        </p:txBody>
      </p:sp>
      <p:sp>
        <p:nvSpPr>
          <p:cNvPr id="21" name="矩形: 圆角 16"/>
          <p:cNvSpPr/>
          <p:nvPr/>
        </p:nvSpPr>
        <p:spPr>
          <a:xfrm>
            <a:off x="456565" y="433070"/>
            <a:ext cx="548640" cy="517525"/>
          </a:xfrm>
          <a:prstGeom prst="roundRect">
            <a:avLst>
              <a:gd name="adj" fmla="val 1467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rPr>
              <a:t>03</a:t>
            </a:r>
            <a:endPar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endParaRPr>
          </a:p>
        </p:txBody>
      </p:sp>
      <p:sp>
        <p:nvSpPr>
          <p:cNvPr id="22" name="文本框 21"/>
          <p:cNvSpPr txBox="1"/>
          <p:nvPr/>
        </p:nvSpPr>
        <p:spPr>
          <a:xfrm>
            <a:off x="1116493" y="491820"/>
            <a:ext cx="2787015" cy="398780"/>
          </a:xfrm>
          <a:prstGeom prst="rect">
            <a:avLst/>
          </a:prstGeom>
          <a:noFill/>
        </p:spPr>
        <p:txBody>
          <a:bodyPr wrap="non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C6089"/>
                </a:solidFill>
                <a:effectLst/>
                <a:uLnTx/>
                <a:uFillTx/>
                <a:latin typeface="Noto Sans S Chinese Medium" panose="020B0600000000000000" charset="-122"/>
                <a:ea typeface="Noto Sans S Chinese Medium" panose="020B0600000000000000" charset="-122"/>
                <a:cs typeface="+mn-ea"/>
                <a:sym typeface="+mn-lt"/>
              </a:rPr>
              <a:t>Application scenarios</a:t>
            </a:r>
            <a:endParaRPr kumimoji="0" lang="zh-CN" altLang="en-US" sz="2000" b="1" i="0" u="none" strike="noStrike" kern="1200" cap="none" spc="0" normalizeH="0" baseline="0" noProof="0" dirty="0">
              <a:ln>
                <a:noFill/>
              </a:ln>
              <a:solidFill>
                <a:srgbClr val="2C6089"/>
              </a:solidFill>
              <a:effectLst/>
              <a:uLnTx/>
              <a:uFillTx/>
              <a:latin typeface="Noto Sans S Chinese Medium" panose="020B0600000000000000" charset="-122"/>
              <a:ea typeface="Noto Sans S Chinese Medium" panose="020B0600000000000000" charset="-122"/>
              <a:cs typeface="+mn-ea"/>
              <a:sym typeface="+mn-lt"/>
            </a:endParaRPr>
          </a:p>
        </p:txBody>
      </p:sp>
      <p:sp>
        <p:nvSpPr>
          <p:cNvPr id="7" name="object 8"/>
          <p:cNvSpPr txBox="1">
            <a:spLocks noGrp="1"/>
          </p:cNvSpPr>
          <p:nvPr/>
        </p:nvSpPr>
        <p:spPr>
          <a:xfrm>
            <a:off x="456565" y="5551170"/>
            <a:ext cx="6392545" cy="258445"/>
          </a:xfrm>
          <a:prstGeom prst="rect">
            <a:avLst/>
          </a:prstGeom>
        </p:spPr>
        <p:txBody>
          <a:bodyPr vert="horz" wrap="square" lIns="0" tIns="12700" rIns="0" bIns="0" rtlCol="0">
            <a:spAutoFit/>
          </a:bodyPr>
          <a:lstStyle>
            <a:lvl1pPr>
              <a:defRPr sz="7400" b="0" i="0">
                <a:solidFill>
                  <a:srgbClr val="0556A5"/>
                </a:solidFill>
                <a:latin typeface="Calibri" panose="020F0502020204030204"/>
                <a:ea typeface="+mj-ea"/>
                <a:cs typeface="Calibri" panose="020F0502020204030204"/>
              </a:defRPr>
            </a:lvl1pPr>
          </a:lstStyle>
          <a:p>
            <a:pPr marL="12700">
              <a:lnSpc>
                <a:spcPct val="100000"/>
              </a:lnSpc>
              <a:spcBef>
                <a:spcPts val="100"/>
              </a:spcBef>
            </a:pPr>
            <a:r>
              <a:rPr lang="en-US" altLang="zh-CN" sz="1600" spc="-185" dirty="0">
                <a:latin typeface="Noto Sans S Chinese Bold" panose="020B0800000000000000" charset="-122"/>
                <a:ea typeface="Noto Sans S Chinese Bold" panose="020B0800000000000000" charset="-122"/>
                <a:cs typeface="Noto Sans S Chinese Regular" panose="020B0500000000000000" charset="-122"/>
              </a:rPr>
              <a:t>2. </a:t>
            </a:r>
            <a:r>
              <a:rPr lang="zh-CN" altLang="en-US" sz="1600" spc="-185" dirty="0">
                <a:latin typeface="Noto Sans S Chinese Bold" panose="020B0800000000000000" charset="-122"/>
                <a:ea typeface="Noto Sans S Chinese Bold" panose="020B0800000000000000" charset="-122"/>
                <a:cs typeface="Noto Sans S Chinese Regular" panose="020B0500000000000000" charset="-122"/>
              </a:rPr>
              <a:t>Shopping malls, supermarkets</a:t>
            </a:r>
            <a:r>
              <a:rPr lang="en-US" altLang="zh-CN" sz="1600" spc="-185" dirty="0">
                <a:latin typeface="Noto Sans S Chinese Bold" panose="020B0800000000000000" charset="-122"/>
                <a:ea typeface="Noto Sans S Chinese Bold" panose="020B0800000000000000" charset="-122"/>
                <a:cs typeface="Noto Sans S Chinese Regular" panose="020B0500000000000000" charset="-122"/>
              </a:rPr>
              <a:t> </a:t>
            </a:r>
            <a:r>
              <a:rPr lang="zh-CN" altLang="en-US" sz="1600" spc="-185" dirty="0">
                <a:latin typeface="Noto Sans S Chinese Bold" panose="020B0800000000000000" charset="-122"/>
                <a:ea typeface="Noto Sans S Chinese Bold" panose="020B0800000000000000" charset="-122"/>
                <a:cs typeface="Noto Sans S Chinese Regular" panose="020B0500000000000000" charset="-122"/>
              </a:rPr>
              <a:t> and </a:t>
            </a:r>
            <a:r>
              <a:rPr lang="en-US" altLang="zh-CN" sz="1600" spc="-185" dirty="0">
                <a:latin typeface="Noto Sans S Chinese Bold" panose="020B0800000000000000" charset="-122"/>
                <a:ea typeface="Noto Sans S Chinese Bold" panose="020B0800000000000000" charset="-122"/>
                <a:cs typeface="Noto Sans S Chinese Regular" panose="020B0500000000000000" charset="-122"/>
              </a:rPr>
              <a:t> </a:t>
            </a:r>
            <a:r>
              <a:rPr lang="zh-CN" altLang="en-US" sz="1600" spc="-185" dirty="0">
                <a:latin typeface="Noto Sans S Chinese Bold" panose="020B0800000000000000" charset="-122"/>
                <a:ea typeface="Noto Sans S Chinese Bold" panose="020B0800000000000000" charset="-122"/>
                <a:cs typeface="Noto Sans S Chinese Regular" panose="020B0500000000000000" charset="-122"/>
              </a:rPr>
              <a:t>other </a:t>
            </a:r>
            <a:r>
              <a:rPr lang="en-US" altLang="zh-CN" sz="1600" spc="-185" dirty="0">
                <a:latin typeface="Noto Sans S Chinese Bold" panose="020B0800000000000000" charset="-122"/>
                <a:ea typeface="Noto Sans S Chinese Bold" panose="020B0800000000000000" charset="-122"/>
                <a:cs typeface="Noto Sans S Chinese Regular" panose="020B0500000000000000" charset="-122"/>
              </a:rPr>
              <a:t> </a:t>
            </a:r>
            <a:r>
              <a:rPr lang="zh-CN" altLang="en-US" sz="1600" spc="-185" dirty="0">
                <a:latin typeface="Noto Sans S Chinese Bold" panose="020B0800000000000000" charset="-122"/>
                <a:ea typeface="Noto Sans S Chinese Bold" panose="020B0800000000000000" charset="-122"/>
                <a:cs typeface="Noto Sans S Chinese Regular" panose="020B0500000000000000" charset="-122"/>
              </a:rPr>
              <a:t>places</a:t>
            </a:r>
            <a:endParaRPr lang="zh-CN" altLang="en-US" sz="1600" spc="-185" dirty="0">
              <a:latin typeface="Noto Sans S Chinese Bold" panose="020B0800000000000000" charset="-122"/>
              <a:ea typeface="Noto Sans S Chinese Bold" panose="020B0800000000000000" charset="-122"/>
              <a:cs typeface="Noto Sans S Chinese Regular" panose="020B0500000000000000" charset="-122"/>
            </a:endParaRPr>
          </a:p>
        </p:txBody>
      </p:sp>
      <p:sp>
        <p:nvSpPr>
          <p:cNvPr id="9" name="文本框 8"/>
          <p:cNvSpPr txBox="1"/>
          <p:nvPr/>
        </p:nvSpPr>
        <p:spPr>
          <a:xfrm>
            <a:off x="969010" y="9756140"/>
            <a:ext cx="5469890" cy="245110"/>
          </a:xfrm>
          <a:prstGeom prst="rect">
            <a:avLst/>
          </a:prstGeom>
          <a:noFill/>
        </p:spPr>
        <p:txBody>
          <a:bodyPr wrap="square" rtlCol="0">
            <a:spAutoFit/>
          </a:bodyPr>
          <a:p>
            <a:pPr algn="ctr"/>
            <a:r>
              <a:rPr sz="1000" spc="-55" dirty="0">
                <a:solidFill>
                  <a:srgbClr val="0556A5"/>
                </a:solidFill>
                <a:latin typeface="Noto Sans S Chinese Medium" panose="020B0600000000000000" charset="-122"/>
                <a:ea typeface="Noto Sans S Chinese Medium" panose="020B0600000000000000" charset="-122"/>
                <a:cs typeface="Calibri" panose="020F0502020204030204"/>
                <a:sym typeface="+mn-ea"/>
              </a:rPr>
              <a:t>www.</a:t>
            </a:r>
            <a:r>
              <a:rPr lang="en-US" sz="1000" spc="-55" dirty="0">
                <a:solidFill>
                  <a:srgbClr val="0556A5"/>
                </a:solidFill>
                <a:latin typeface="Noto Sans S Chinese Medium" panose="020B0600000000000000" charset="-122"/>
                <a:ea typeface="Noto Sans S Chinese Medium" panose="020B0600000000000000" charset="-122"/>
                <a:cs typeface="Calibri" panose="020F0502020204030204"/>
                <a:sym typeface="+mn-ea"/>
              </a:rPr>
              <a:t>sailskywifi.com</a:t>
            </a:r>
            <a:endParaRPr lang="zh-CN" altLang="zh-CN" sz="1000" spc="-55" dirty="0">
              <a:solidFill>
                <a:srgbClr val="0556A5"/>
              </a:solidFill>
              <a:latin typeface="Noto Sans S Chinese Medium" panose="020B0600000000000000" charset="-122"/>
              <a:ea typeface="Noto Sans S Chinese Medium" panose="020B0600000000000000" charset="-122"/>
              <a:cs typeface="Calibri" panose="020F0502020204030204"/>
              <a:sym typeface="+mn-ea"/>
            </a:endParaRPr>
          </a:p>
        </p:txBody>
      </p:sp>
      <p:pic>
        <p:nvPicPr>
          <p:cNvPr id="3" name="图片 2" descr="src=http___ccwhkj.com_uploadfiles_ccpz_images_20200301_205909.jpg&amp;refer=http___ccwhkj"/>
          <p:cNvPicPr>
            <a:picLocks noChangeAspect="1"/>
          </p:cNvPicPr>
          <p:nvPr/>
        </p:nvPicPr>
        <p:blipFill>
          <a:blip r:embed="rId1"/>
          <a:stretch>
            <a:fillRect/>
          </a:stretch>
        </p:blipFill>
        <p:spPr>
          <a:xfrm>
            <a:off x="1353185" y="1544955"/>
            <a:ext cx="4701540" cy="3526155"/>
          </a:xfrm>
          <a:prstGeom prst="rect">
            <a:avLst/>
          </a:prstGeom>
        </p:spPr>
      </p:pic>
      <p:pic>
        <p:nvPicPr>
          <p:cNvPr id="8" name="图片 7" descr="u=3888095686,588881261&amp;fm=26&amp;gp=0"/>
          <p:cNvPicPr>
            <a:picLocks noChangeAspect="1"/>
          </p:cNvPicPr>
          <p:nvPr/>
        </p:nvPicPr>
        <p:blipFill>
          <a:blip r:embed="rId2"/>
          <a:stretch>
            <a:fillRect/>
          </a:stretch>
        </p:blipFill>
        <p:spPr>
          <a:xfrm>
            <a:off x="1355090" y="5941060"/>
            <a:ext cx="4700905" cy="3319145"/>
          </a:xfrm>
          <a:prstGeom prst="rect">
            <a:avLst/>
          </a:prstGeom>
        </p:spPr>
      </p:pic>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44000">
              <a:srgbClr val="F3F6F8"/>
            </a:gs>
            <a:gs pos="0">
              <a:srgbClr val="F7F9FA"/>
            </a:gs>
            <a:gs pos="100000">
              <a:srgbClr val="EEF2F5"/>
            </a:gs>
          </a:gsLst>
          <a:lin ang="0" scaled="0"/>
        </a:gradFill>
        <a:effectLst/>
      </p:bgPr>
    </p:bg>
    <p:spTree>
      <p:nvGrpSpPr>
        <p:cNvPr id="1" name=""/>
        <p:cNvGrpSpPr/>
        <p:nvPr/>
      </p:nvGrpSpPr>
      <p:grpSpPr/>
      <p:sp>
        <p:nvSpPr>
          <p:cNvPr id="30" name="object 3"/>
          <p:cNvSpPr/>
          <p:nvPr/>
        </p:nvSpPr>
        <p:spPr>
          <a:xfrm>
            <a:off x="455294" y="9756140"/>
            <a:ext cx="513715" cy="280035"/>
          </a:xfrm>
          <a:custGeom>
            <a:avLst/>
            <a:gdLst/>
            <a:ahLst/>
            <a:cxnLst/>
            <a:rect l="l" t="t" r="r" b="b"/>
            <a:pathLst>
              <a:path w="513715" h="280034">
                <a:moveTo>
                  <a:pt x="0" y="0"/>
                </a:moveTo>
                <a:lnTo>
                  <a:pt x="513715" y="0"/>
                </a:lnTo>
                <a:lnTo>
                  <a:pt x="513715" y="280034"/>
                </a:lnTo>
                <a:lnTo>
                  <a:pt x="0" y="28003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wrap="square" lIns="0" tIns="0" rIns="0" bIns="0" rtlCol="0"/>
          <a:p/>
        </p:txBody>
      </p:sp>
      <p:sp>
        <p:nvSpPr>
          <p:cNvPr id="33" name="object 4"/>
          <p:cNvSpPr/>
          <p:nvPr/>
        </p:nvSpPr>
        <p:spPr>
          <a:xfrm>
            <a:off x="456565" y="9754108"/>
            <a:ext cx="6442075" cy="0"/>
          </a:xfrm>
          <a:custGeom>
            <a:avLst/>
            <a:gdLst/>
            <a:ahLst/>
            <a:cxnLst/>
            <a:rect l="l" t="t" r="r" b="b"/>
            <a:pathLst>
              <a:path w="6442075">
                <a:moveTo>
                  <a:pt x="0" y="0"/>
                </a:moveTo>
                <a:lnTo>
                  <a:pt x="6442075" y="0"/>
                </a:lnTo>
              </a:path>
            </a:pathLst>
          </a:custGeom>
          <a:ln w="6096">
            <a:solidFill>
              <a:srgbClr val="000000"/>
            </a:solidFill>
          </a:ln>
        </p:spPr>
        <p:txBody>
          <a:bodyPr wrap="square" lIns="0" tIns="0" rIns="0" bIns="0" rtlCol="0"/>
          <a:p/>
        </p:txBody>
      </p:sp>
      <p:sp>
        <p:nvSpPr>
          <p:cNvPr id="34" name="object 24"/>
          <p:cNvSpPr txBox="1">
            <a:spLocks noGrp="1"/>
          </p:cNvSpPr>
          <p:nvPr/>
        </p:nvSpPr>
        <p:spPr>
          <a:xfrm>
            <a:off x="657339" y="9834994"/>
            <a:ext cx="109220" cy="121920"/>
          </a:xfrm>
          <a:prstGeom prst="rect">
            <a:avLst/>
          </a:prstGeom>
        </p:spPr>
        <p:txBody>
          <a:bodyPr vert="horz" wrap="square" lIns="0" tIns="0" rIns="0" bIns="0" rtlCol="0">
            <a:spAutoFit/>
            <a:scene3d>
              <a:camera prst="orthographicFront"/>
              <a:lightRig rig="threePt" dir="t"/>
            </a:scene3d>
          </a:bodyPr>
          <a:lstStyle>
            <a:lvl1pPr marL="0">
              <a:defRPr sz="900" b="0" i="0">
                <a:solidFill>
                  <a:schemeClr val="bg1"/>
                </a:solidFill>
                <a:latin typeface="Calibri" panose="020F0502020204030204"/>
                <a:ea typeface="+mn-ea"/>
                <a:cs typeface="Calibri" panose="020F0502020204030204"/>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5400">
              <a:lnSpc>
                <a:spcPts val="955"/>
              </a:lnSpc>
            </a:pPr>
            <a:fld id="{81D60167-4931-47E6-BA6A-407CBD079E47}" type="slidenum">
              <a:rPr sz="1200" dirty="0">
                <a:solidFill>
                  <a:schemeClr val="tx1"/>
                </a:solidFill>
                <a:effectLst>
                  <a:outerShdw blurRad="38100" dist="19050" dir="2700000" algn="tl" rotWithShape="0">
                    <a:schemeClr val="dk1">
                      <a:alpha val="40000"/>
                    </a:schemeClr>
                  </a:outerShdw>
                </a:effectLst>
              </a:rPr>
            </a:fld>
            <a:endParaRPr sz="1200" dirty="0">
              <a:solidFill>
                <a:schemeClr val="tx1"/>
              </a:solidFill>
              <a:effectLst>
                <a:outerShdw blurRad="38100" dist="19050" dir="2700000" algn="tl" rotWithShape="0">
                  <a:schemeClr val="dk1">
                    <a:alpha val="40000"/>
                  </a:schemeClr>
                </a:outerShdw>
              </a:effectLst>
            </a:endParaRPr>
          </a:p>
        </p:txBody>
      </p:sp>
      <p:sp>
        <p:nvSpPr>
          <p:cNvPr id="5" name="object 8"/>
          <p:cNvSpPr txBox="1">
            <a:spLocks noGrp="1"/>
          </p:cNvSpPr>
          <p:nvPr/>
        </p:nvSpPr>
        <p:spPr>
          <a:xfrm>
            <a:off x="455295" y="375920"/>
            <a:ext cx="6392545" cy="258445"/>
          </a:xfrm>
          <a:prstGeom prst="rect">
            <a:avLst/>
          </a:prstGeom>
        </p:spPr>
        <p:txBody>
          <a:bodyPr vert="horz" wrap="square" lIns="0" tIns="12700" rIns="0" bIns="0" rtlCol="0">
            <a:spAutoFit/>
          </a:bodyPr>
          <a:lstStyle>
            <a:lvl1pPr>
              <a:defRPr sz="7400" b="0" i="0">
                <a:solidFill>
                  <a:srgbClr val="0556A5"/>
                </a:solidFill>
                <a:latin typeface="Calibri" panose="020F0502020204030204"/>
                <a:ea typeface="+mj-ea"/>
                <a:cs typeface="Calibri" panose="020F0502020204030204"/>
              </a:defRPr>
            </a:lvl1pPr>
          </a:lstStyle>
          <a:p>
            <a:pPr marL="12700">
              <a:lnSpc>
                <a:spcPct val="100000"/>
              </a:lnSpc>
              <a:spcBef>
                <a:spcPts val="100"/>
              </a:spcBef>
            </a:pPr>
            <a:r>
              <a:rPr lang="en-US" altLang="zh-CN" sz="1600" spc="-185" dirty="0">
                <a:latin typeface="Noto Sans S Chinese Bold" panose="020B0800000000000000" charset="-122"/>
                <a:ea typeface="Noto Sans S Chinese Bold" panose="020B0800000000000000" charset="-122"/>
                <a:cs typeface="Noto Sans S Chinese Regular" panose="020B0500000000000000" charset="-122"/>
              </a:rPr>
              <a:t>3 . </a:t>
            </a:r>
            <a:r>
              <a:rPr lang="zh-CN" altLang="en-US" sz="1600" spc="-185" dirty="0">
                <a:latin typeface="Noto Sans S Chinese Bold" panose="020B0800000000000000" charset="-122"/>
                <a:ea typeface="Noto Sans S Chinese Bold" panose="020B0800000000000000" charset="-122"/>
                <a:cs typeface="Noto Sans S Chinese Regular" panose="020B0500000000000000" charset="-122"/>
              </a:rPr>
              <a:t>Restaurants, cafes </a:t>
            </a:r>
            <a:r>
              <a:rPr lang="en-US" altLang="zh-CN" sz="1600" spc="-185" dirty="0">
                <a:latin typeface="Noto Sans S Chinese Bold" panose="020B0800000000000000" charset="-122"/>
                <a:ea typeface="Noto Sans S Chinese Bold" panose="020B0800000000000000" charset="-122"/>
                <a:cs typeface="Noto Sans S Chinese Regular" panose="020B0500000000000000" charset="-122"/>
              </a:rPr>
              <a:t> </a:t>
            </a:r>
            <a:r>
              <a:rPr lang="zh-CN" altLang="en-US" sz="1600" spc="-185" dirty="0">
                <a:latin typeface="Noto Sans S Chinese Bold" panose="020B0800000000000000" charset="-122"/>
                <a:ea typeface="Noto Sans S Chinese Bold" panose="020B0800000000000000" charset="-122"/>
                <a:cs typeface="Noto Sans S Chinese Regular" panose="020B0500000000000000" charset="-122"/>
              </a:rPr>
              <a:t>and </a:t>
            </a:r>
            <a:r>
              <a:rPr lang="en-US" altLang="zh-CN" sz="1600" spc="-185" dirty="0">
                <a:latin typeface="Noto Sans S Chinese Bold" panose="020B0800000000000000" charset="-122"/>
                <a:ea typeface="Noto Sans S Chinese Bold" panose="020B0800000000000000" charset="-122"/>
                <a:cs typeface="Noto Sans S Chinese Regular" panose="020B0500000000000000" charset="-122"/>
              </a:rPr>
              <a:t> </a:t>
            </a:r>
            <a:r>
              <a:rPr lang="zh-CN" altLang="en-US" sz="1600" spc="-185" dirty="0">
                <a:latin typeface="Noto Sans S Chinese Bold" panose="020B0800000000000000" charset="-122"/>
                <a:ea typeface="Noto Sans S Chinese Bold" panose="020B0800000000000000" charset="-122"/>
                <a:cs typeface="Noto Sans S Chinese Regular" panose="020B0500000000000000" charset="-122"/>
              </a:rPr>
              <a:t>other </a:t>
            </a:r>
            <a:r>
              <a:rPr lang="en-US" altLang="zh-CN" sz="1600" spc="-185" dirty="0">
                <a:latin typeface="Noto Sans S Chinese Bold" panose="020B0800000000000000" charset="-122"/>
                <a:ea typeface="Noto Sans S Chinese Bold" panose="020B0800000000000000" charset="-122"/>
                <a:cs typeface="Noto Sans S Chinese Regular" panose="020B0500000000000000" charset="-122"/>
              </a:rPr>
              <a:t> </a:t>
            </a:r>
            <a:r>
              <a:rPr lang="zh-CN" altLang="en-US" sz="1600" spc="-185" dirty="0">
                <a:latin typeface="Noto Sans S Chinese Bold" panose="020B0800000000000000" charset="-122"/>
                <a:ea typeface="Noto Sans S Chinese Bold" panose="020B0800000000000000" charset="-122"/>
                <a:cs typeface="Noto Sans S Chinese Regular" panose="020B0500000000000000" charset="-122"/>
              </a:rPr>
              <a:t>places</a:t>
            </a:r>
            <a:endParaRPr lang="zh-CN" altLang="en-US" sz="1600" spc="-185" dirty="0">
              <a:latin typeface="Noto Sans S Chinese Bold" panose="020B0800000000000000" charset="-122"/>
              <a:ea typeface="Noto Sans S Chinese Bold" panose="020B0800000000000000" charset="-122"/>
              <a:cs typeface="Noto Sans S Chinese Regular" panose="020B0500000000000000" charset="-122"/>
            </a:endParaRPr>
          </a:p>
        </p:txBody>
      </p:sp>
      <p:sp>
        <p:nvSpPr>
          <p:cNvPr id="9" name="object 8"/>
          <p:cNvSpPr txBox="1">
            <a:spLocks noGrp="1"/>
          </p:cNvSpPr>
          <p:nvPr/>
        </p:nvSpPr>
        <p:spPr>
          <a:xfrm>
            <a:off x="508000" y="4911090"/>
            <a:ext cx="6392545" cy="258445"/>
          </a:xfrm>
          <a:prstGeom prst="rect">
            <a:avLst/>
          </a:prstGeom>
        </p:spPr>
        <p:txBody>
          <a:bodyPr vert="horz" wrap="square" lIns="0" tIns="12700" rIns="0" bIns="0" rtlCol="0">
            <a:spAutoFit/>
          </a:bodyPr>
          <a:lstStyle>
            <a:lvl1pPr>
              <a:defRPr sz="7400" b="0" i="0">
                <a:solidFill>
                  <a:srgbClr val="0556A5"/>
                </a:solidFill>
                <a:latin typeface="Calibri" panose="020F0502020204030204"/>
                <a:ea typeface="+mj-ea"/>
                <a:cs typeface="Calibri" panose="020F0502020204030204"/>
              </a:defRPr>
            </a:lvl1pPr>
          </a:lstStyle>
          <a:p>
            <a:pPr marL="12700">
              <a:lnSpc>
                <a:spcPct val="100000"/>
              </a:lnSpc>
              <a:spcBef>
                <a:spcPts val="100"/>
              </a:spcBef>
            </a:pPr>
            <a:r>
              <a:rPr lang="en-US" altLang="zh-CN" sz="1600" spc="-185" dirty="0">
                <a:latin typeface="Noto Sans S Chinese Bold" panose="020B0800000000000000" charset="-122"/>
                <a:ea typeface="Noto Sans S Chinese Bold" panose="020B0800000000000000" charset="-122"/>
                <a:cs typeface="Noto Sans S Chinese Regular" panose="020B0500000000000000" charset="-122"/>
              </a:rPr>
              <a:t>4. Hotel</a:t>
            </a:r>
            <a:r>
              <a:rPr lang="zh-CN" altLang="en-US" sz="1600" spc="-185" dirty="0">
                <a:latin typeface="Noto Sans S Chinese Bold" panose="020B0800000000000000" charset="-122"/>
                <a:ea typeface="Noto Sans S Chinese Bold" panose="020B0800000000000000" charset="-122"/>
                <a:cs typeface="Noto Sans S Chinese Regular" panose="020B0500000000000000" charset="-122"/>
              </a:rPr>
              <a:t> </a:t>
            </a:r>
            <a:r>
              <a:rPr lang="en-US" altLang="zh-CN" sz="1600" spc="-185" dirty="0">
                <a:latin typeface="Noto Sans S Chinese Bold" panose="020B0800000000000000" charset="-122"/>
                <a:ea typeface="Noto Sans S Chinese Bold" panose="020B0800000000000000" charset="-122"/>
                <a:cs typeface="Noto Sans S Chinese Regular" panose="020B0500000000000000" charset="-122"/>
              </a:rPr>
              <a:t> </a:t>
            </a:r>
            <a:r>
              <a:rPr lang="zh-CN" altLang="en-US" sz="1600" spc="-185" dirty="0">
                <a:latin typeface="Noto Sans S Chinese Bold" panose="020B0800000000000000" charset="-122"/>
                <a:ea typeface="Noto Sans S Chinese Bold" panose="020B0800000000000000" charset="-122"/>
                <a:cs typeface="Noto Sans S Chinese Regular" panose="020B0500000000000000" charset="-122"/>
              </a:rPr>
              <a:t>and </a:t>
            </a:r>
            <a:r>
              <a:rPr lang="en-US" altLang="zh-CN" sz="1600" spc="-185" dirty="0">
                <a:latin typeface="Noto Sans S Chinese Bold" panose="020B0800000000000000" charset="-122"/>
                <a:ea typeface="Noto Sans S Chinese Bold" panose="020B0800000000000000" charset="-122"/>
                <a:cs typeface="Noto Sans S Chinese Regular" panose="020B0500000000000000" charset="-122"/>
              </a:rPr>
              <a:t> </a:t>
            </a:r>
            <a:r>
              <a:rPr lang="zh-CN" altLang="en-US" sz="1600" spc="-185" dirty="0">
                <a:latin typeface="Noto Sans S Chinese Bold" panose="020B0800000000000000" charset="-122"/>
                <a:ea typeface="Noto Sans S Chinese Bold" panose="020B0800000000000000" charset="-122"/>
                <a:cs typeface="Noto Sans S Chinese Regular" panose="020B0500000000000000" charset="-122"/>
              </a:rPr>
              <a:t>other </a:t>
            </a:r>
            <a:r>
              <a:rPr lang="en-US" altLang="zh-CN" sz="1600" spc="-185" dirty="0">
                <a:latin typeface="Noto Sans S Chinese Bold" panose="020B0800000000000000" charset="-122"/>
                <a:ea typeface="Noto Sans S Chinese Bold" panose="020B0800000000000000" charset="-122"/>
                <a:cs typeface="Noto Sans S Chinese Regular" panose="020B0500000000000000" charset="-122"/>
              </a:rPr>
              <a:t> </a:t>
            </a:r>
            <a:r>
              <a:rPr lang="zh-CN" altLang="en-US" sz="1600" spc="-185" dirty="0">
                <a:latin typeface="Noto Sans S Chinese Bold" panose="020B0800000000000000" charset="-122"/>
                <a:ea typeface="Noto Sans S Chinese Bold" panose="020B0800000000000000" charset="-122"/>
                <a:cs typeface="Noto Sans S Chinese Regular" panose="020B0500000000000000" charset="-122"/>
              </a:rPr>
              <a:t>places</a:t>
            </a:r>
            <a:endParaRPr lang="zh-CN" altLang="en-US" sz="1600" spc="-185" dirty="0">
              <a:latin typeface="Noto Sans S Chinese Bold" panose="020B0800000000000000" charset="-122"/>
              <a:ea typeface="Noto Sans S Chinese Bold" panose="020B0800000000000000" charset="-122"/>
              <a:cs typeface="Noto Sans S Chinese Regular" panose="020B0500000000000000" charset="-122"/>
            </a:endParaRPr>
          </a:p>
        </p:txBody>
      </p:sp>
      <p:sp>
        <p:nvSpPr>
          <p:cNvPr id="21" name="文本框 20"/>
          <p:cNvSpPr txBox="1"/>
          <p:nvPr/>
        </p:nvSpPr>
        <p:spPr>
          <a:xfrm>
            <a:off x="969010" y="9756140"/>
            <a:ext cx="5469890" cy="245110"/>
          </a:xfrm>
          <a:prstGeom prst="rect">
            <a:avLst/>
          </a:prstGeom>
          <a:noFill/>
        </p:spPr>
        <p:txBody>
          <a:bodyPr wrap="square" rtlCol="0">
            <a:spAutoFit/>
          </a:bodyPr>
          <a:p>
            <a:pPr algn="ctr"/>
            <a:r>
              <a:rPr sz="1000" spc="-55" dirty="0">
                <a:solidFill>
                  <a:srgbClr val="0556A5"/>
                </a:solidFill>
                <a:latin typeface="Noto Sans S Chinese Medium" panose="020B0600000000000000" charset="-122"/>
                <a:ea typeface="Noto Sans S Chinese Medium" panose="020B0600000000000000" charset="-122"/>
                <a:cs typeface="Calibri" panose="020F0502020204030204"/>
                <a:sym typeface="+mn-ea"/>
              </a:rPr>
              <a:t>www.</a:t>
            </a:r>
            <a:r>
              <a:rPr lang="en-US" sz="1000" spc="-55" dirty="0">
                <a:solidFill>
                  <a:srgbClr val="0556A5"/>
                </a:solidFill>
                <a:latin typeface="Noto Sans S Chinese Medium" panose="020B0600000000000000" charset="-122"/>
                <a:ea typeface="Noto Sans S Chinese Medium" panose="020B0600000000000000" charset="-122"/>
                <a:cs typeface="Calibri" panose="020F0502020204030204"/>
                <a:sym typeface="+mn-ea"/>
              </a:rPr>
              <a:t>sailskywifi.com</a:t>
            </a:r>
            <a:endParaRPr lang="zh-CN" altLang="zh-CN" sz="1000" spc="-55" dirty="0">
              <a:solidFill>
                <a:srgbClr val="0556A5"/>
              </a:solidFill>
              <a:latin typeface="Noto Sans S Chinese Medium" panose="020B0600000000000000" charset="-122"/>
              <a:ea typeface="Noto Sans S Chinese Medium" panose="020B0600000000000000" charset="-122"/>
              <a:cs typeface="Calibri" panose="020F0502020204030204"/>
              <a:sym typeface="+mn-ea"/>
            </a:endParaRPr>
          </a:p>
        </p:txBody>
      </p:sp>
      <p:pic>
        <p:nvPicPr>
          <p:cNvPr id="2" name="图片 1" descr="u=2636567453,951069137&amp;fm=26&amp;gp=0"/>
          <p:cNvPicPr>
            <a:picLocks noChangeAspect="1"/>
          </p:cNvPicPr>
          <p:nvPr>
            <p:custDataLst>
              <p:tags r:id="rId1"/>
            </p:custDataLst>
          </p:nvPr>
        </p:nvPicPr>
        <p:blipFill>
          <a:blip r:embed="rId2"/>
          <a:stretch>
            <a:fillRect/>
          </a:stretch>
        </p:blipFill>
        <p:spPr>
          <a:xfrm>
            <a:off x="1270000" y="741680"/>
            <a:ext cx="4762500" cy="3771900"/>
          </a:xfrm>
          <a:prstGeom prst="rect">
            <a:avLst/>
          </a:prstGeom>
        </p:spPr>
      </p:pic>
      <p:pic>
        <p:nvPicPr>
          <p:cNvPr id="4" name="图片 3" descr="src=http___www.kangyesh.com_upload_Image_20180102_20180102142501_17014.jpg&amp;refer=http___www.kangyesh"/>
          <p:cNvPicPr>
            <a:picLocks noChangeAspect="1"/>
          </p:cNvPicPr>
          <p:nvPr/>
        </p:nvPicPr>
        <p:blipFill>
          <a:blip r:embed="rId3"/>
          <a:stretch>
            <a:fillRect/>
          </a:stretch>
        </p:blipFill>
        <p:spPr>
          <a:xfrm>
            <a:off x="1270000" y="5309235"/>
            <a:ext cx="4763135" cy="3649345"/>
          </a:xfrm>
          <a:prstGeom prst="rect">
            <a:avLst/>
          </a:prstGeom>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44000">
              <a:srgbClr val="F3F6F8"/>
            </a:gs>
            <a:gs pos="0">
              <a:srgbClr val="F7F9FA"/>
            </a:gs>
            <a:gs pos="100000">
              <a:srgbClr val="EEF2F5"/>
            </a:gs>
          </a:gsLst>
          <a:lin ang="0" scaled="0"/>
        </a:gradFill>
        <a:effectLst/>
      </p:bgPr>
    </p:bg>
    <p:spTree>
      <p:nvGrpSpPr>
        <p:cNvPr id="1" name=""/>
        <p:cNvGrpSpPr/>
        <p:nvPr/>
      </p:nvGrpSpPr>
      <p:grpSpPr/>
      <p:sp>
        <p:nvSpPr>
          <p:cNvPr id="30" name="object 3"/>
          <p:cNvSpPr/>
          <p:nvPr/>
        </p:nvSpPr>
        <p:spPr>
          <a:xfrm>
            <a:off x="455294" y="9756140"/>
            <a:ext cx="513715" cy="280035"/>
          </a:xfrm>
          <a:custGeom>
            <a:avLst/>
            <a:gdLst/>
            <a:ahLst/>
            <a:cxnLst/>
            <a:rect l="l" t="t" r="r" b="b"/>
            <a:pathLst>
              <a:path w="513715" h="280034">
                <a:moveTo>
                  <a:pt x="0" y="0"/>
                </a:moveTo>
                <a:lnTo>
                  <a:pt x="513715" y="0"/>
                </a:lnTo>
                <a:lnTo>
                  <a:pt x="513715" y="280034"/>
                </a:lnTo>
                <a:lnTo>
                  <a:pt x="0" y="28003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wrap="square" lIns="0" tIns="0" rIns="0" bIns="0" rtlCol="0"/>
          <a:p/>
        </p:txBody>
      </p:sp>
      <p:sp>
        <p:nvSpPr>
          <p:cNvPr id="33" name="object 4"/>
          <p:cNvSpPr/>
          <p:nvPr/>
        </p:nvSpPr>
        <p:spPr>
          <a:xfrm>
            <a:off x="456565" y="9754108"/>
            <a:ext cx="6442075" cy="0"/>
          </a:xfrm>
          <a:custGeom>
            <a:avLst/>
            <a:gdLst/>
            <a:ahLst/>
            <a:cxnLst/>
            <a:rect l="l" t="t" r="r" b="b"/>
            <a:pathLst>
              <a:path w="6442075">
                <a:moveTo>
                  <a:pt x="0" y="0"/>
                </a:moveTo>
                <a:lnTo>
                  <a:pt x="6442075" y="0"/>
                </a:lnTo>
              </a:path>
            </a:pathLst>
          </a:custGeom>
          <a:ln w="6096">
            <a:solidFill>
              <a:srgbClr val="000000"/>
            </a:solidFill>
          </a:ln>
        </p:spPr>
        <p:txBody>
          <a:bodyPr wrap="square" lIns="0" tIns="0" rIns="0" bIns="0" rtlCol="0"/>
          <a:p/>
        </p:txBody>
      </p:sp>
      <p:sp>
        <p:nvSpPr>
          <p:cNvPr id="34" name="object 24"/>
          <p:cNvSpPr txBox="1">
            <a:spLocks noGrp="1"/>
          </p:cNvSpPr>
          <p:nvPr/>
        </p:nvSpPr>
        <p:spPr>
          <a:xfrm>
            <a:off x="603885" y="9835515"/>
            <a:ext cx="217170" cy="121920"/>
          </a:xfrm>
          <a:prstGeom prst="rect">
            <a:avLst/>
          </a:prstGeom>
        </p:spPr>
        <p:txBody>
          <a:bodyPr vert="horz" wrap="square" lIns="0" tIns="0" rIns="0" bIns="0" rtlCol="0">
            <a:spAutoFit/>
            <a:scene3d>
              <a:camera prst="orthographicFront"/>
              <a:lightRig rig="threePt" dir="t"/>
            </a:scene3d>
          </a:bodyPr>
          <a:lstStyle>
            <a:lvl1pPr marL="0">
              <a:defRPr sz="900" b="0" i="0">
                <a:solidFill>
                  <a:schemeClr val="bg1"/>
                </a:solidFill>
                <a:latin typeface="Calibri" panose="020F0502020204030204"/>
                <a:ea typeface="+mn-ea"/>
                <a:cs typeface="Calibri" panose="020F0502020204030204"/>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5400">
              <a:lnSpc>
                <a:spcPts val="955"/>
              </a:lnSpc>
            </a:pPr>
            <a:fld id="{81D60167-4931-47E6-BA6A-407CBD079E47}" type="slidenum">
              <a:rPr sz="1200" dirty="0">
                <a:solidFill>
                  <a:schemeClr val="tx1"/>
                </a:solidFill>
                <a:effectLst>
                  <a:outerShdw blurRad="38100" dist="19050" dir="2700000" algn="tl" rotWithShape="0">
                    <a:schemeClr val="dk1">
                      <a:alpha val="40000"/>
                    </a:schemeClr>
                  </a:outerShdw>
                </a:effectLst>
              </a:rPr>
            </a:fld>
            <a:endParaRPr sz="1200" dirty="0">
              <a:solidFill>
                <a:schemeClr val="tx1"/>
              </a:solidFill>
              <a:effectLst>
                <a:outerShdw blurRad="38100" dist="19050" dir="2700000" algn="tl" rotWithShape="0">
                  <a:schemeClr val="dk1">
                    <a:alpha val="40000"/>
                  </a:schemeClr>
                </a:outerShdw>
              </a:effectLst>
            </a:endParaRPr>
          </a:p>
        </p:txBody>
      </p:sp>
      <p:graphicFrame>
        <p:nvGraphicFramePr>
          <p:cNvPr id="2" name="表格 1"/>
          <p:cNvGraphicFramePr/>
          <p:nvPr>
            <p:custDataLst>
              <p:tags r:id="rId1"/>
            </p:custDataLst>
          </p:nvPr>
        </p:nvGraphicFramePr>
        <p:xfrm>
          <a:off x="419735" y="1328420"/>
          <a:ext cx="6703200" cy="3543485"/>
        </p:xfrm>
        <a:graphic>
          <a:graphicData uri="http://schemas.openxmlformats.org/drawingml/2006/table">
            <a:tbl>
              <a:tblPr firstRow="1" bandRow="1">
                <a:tableStyleId>{5C22544A-7EE6-4342-B048-85BDC9FD1C3A}</a:tableStyleId>
              </a:tblPr>
              <a:tblGrid>
                <a:gridCol w="3364865"/>
                <a:gridCol w="3338335"/>
              </a:tblGrid>
              <a:tr h="443230">
                <a:tc gridSpan="2">
                  <a:txBody>
                    <a:bodyPr/>
                    <a:p>
                      <a:pPr algn="l">
                        <a:buNone/>
                      </a:pPr>
                      <a:r>
                        <a:rPr lang="zh-CN" altLang="zh-CN" b="1">
                          <a:latin typeface="Noto Sans S Chinese Bold" panose="020B0800000000000000" charset="-122"/>
                          <a:ea typeface="Noto Sans S Chinese Bold" panose="020B0800000000000000" charset="-122"/>
                        </a:rPr>
                        <a:t>System information</a:t>
                      </a:r>
                      <a:endParaRPr lang="zh-CN" altLang="zh-CN" b="1">
                        <a:latin typeface="Noto Sans S Chinese Bold" panose="020B0800000000000000" charset="-122"/>
                        <a:ea typeface="Noto Sans S Chinese Bold" panose="020B0800000000000000" charset="-122"/>
                      </a:endParaRPr>
                    </a:p>
                  </a:txBody>
                  <a:tcPr anchor="ctr" anchorCtr="0"/>
                </a:tc>
                <a:tc hMerge="1">
                  <a:tcPr/>
                </a:tc>
              </a:tr>
              <a:tr h="442800">
                <a:tc>
                  <a:txBody>
                    <a:bodyPr/>
                    <a:p>
                      <a:pPr indent="0" algn="l">
                        <a:buNone/>
                      </a:pPr>
                      <a:r>
                        <a:rPr lang="zh-CN" alt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Product Description</a:t>
                      </a:r>
                      <a:endParaRPr lang="zh-CN" alt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c>
                  <a:txBody>
                    <a:bodyPr/>
                    <a:p>
                      <a:pPr indent="0">
                        <a:buNone/>
                      </a:pPr>
                      <a:r>
                        <a:rPr 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IEEE 2x2 11n/ac/ax dual band dual concurrent access point</a:t>
                      </a:r>
                      <a:endParaRPr 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r>
              <a:tr h="442800">
                <a:tc>
                  <a:txBody>
                    <a:bodyPr/>
                    <a:p>
                      <a:pPr indent="0" algn="l">
                        <a:buNone/>
                      </a:pPr>
                      <a:r>
                        <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CPU</a:t>
                      </a:r>
                      <a:endPar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c>
                  <a:txBody>
                    <a:bodyPr/>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MediaTek MT7621A MIPS1004Kc(880MHz)</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r>
              <a:tr h="442800">
                <a:tc>
                  <a:txBody>
                    <a:bodyPr/>
                    <a:p>
                      <a:pPr indent="0" algn="l">
                        <a:buNone/>
                      </a:pPr>
                      <a:r>
                        <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RF</a:t>
                      </a:r>
                      <a:endPar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c>
                  <a:txBody>
                    <a:bodyPr/>
                    <a:p>
                      <a:pPr indent="0">
                        <a:buNone/>
                      </a:pPr>
                      <a:r>
                        <a:rPr lang="en-US" altLang="zh-CN" sz="1000" b="0">
                          <a:solidFill>
                            <a:srgbClr val="0E071B"/>
                          </a:solidFill>
                          <a:latin typeface="Noto Sans S Chinese Medium" panose="020B0600000000000000" charset="-122"/>
                          <a:ea typeface="Noto Sans S Chinese Medium" panose="020B0600000000000000" charset="-122"/>
                          <a:cs typeface="Noto Sans S Chinese Medium" panose="020B0600000000000000" charset="-122"/>
                        </a:rPr>
                        <a:t>2.4g&amp;5g：mt7915dn</a:t>
                      </a:r>
                      <a:endParaRPr lang="en-US" altLang="zh-CN" sz="1000" b="0">
                        <a:solidFill>
                          <a:srgbClr val="0E071B"/>
                        </a:solidFill>
                        <a:latin typeface="Noto Sans S Chinese Medium" panose="020B0600000000000000" charset="-122"/>
                        <a:ea typeface="Noto Sans S Chinese Medium" panose="020B0600000000000000" charset="-122"/>
                        <a:cs typeface="Noto Sans S Chinese Medium" panose="020B0600000000000000" charset="-122"/>
                      </a:endParaRPr>
                    </a:p>
                  </a:txBody>
                  <a:tcPr marL="50800" marR="50800" marT="50800" marB="50800" vert="horz" anchor="ctr"/>
                </a:tc>
              </a:tr>
              <a:tr h="442595">
                <a:tc>
                  <a:txBody>
                    <a:bodyPr/>
                    <a:p>
                      <a:pPr indent="0" algn="l">
                        <a:buNone/>
                      </a:pPr>
                      <a:r>
                        <a:rPr lang="zh-CN" alt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Gigabit PHY</a:t>
                      </a:r>
                      <a:endParaRPr lang="zh-CN" alt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c>
                  <a:txBody>
                    <a:bodyPr/>
                    <a:p>
                      <a:pPr indent="0">
                        <a:buNone/>
                      </a:pPr>
                      <a:r>
                        <a:rPr lang="zh-CN" alt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Integrated with MT7621A</a:t>
                      </a:r>
                      <a:endParaRPr lang="zh-CN" alt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r>
              <a:tr h="442800">
                <a:tc>
                  <a:txBody>
                    <a:bodyPr/>
                    <a:p>
                      <a:pPr indent="0" algn="l">
                        <a:buNone/>
                      </a:pPr>
                      <a:r>
                        <a:rPr lang="zh-CN" alt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Flash Memory</a:t>
                      </a:r>
                      <a:endParaRPr lang="zh-CN" alt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c>
                  <a:txBody>
                    <a:bodyPr/>
                    <a:p>
                      <a:pPr indent="0">
                        <a:buNone/>
                      </a:pPr>
                      <a:r>
                        <a:rPr 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16MBx1SPI NOR flash</a:t>
                      </a:r>
                      <a:endParaRPr 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r>
              <a:tr h="443230">
                <a:tc>
                  <a:txBody>
                    <a:bodyPr/>
                    <a:p>
                      <a:pPr indent="0" algn="l">
                        <a:buNone/>
                      </a:pPr>
                      <a:r>
                        <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DDR Memory</a:t>
                      </a:r>
                      <a:endPar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c>
                  <a:txBody>
                    <a:bodyPr/>
                    <a:p>
                      <a:pPr indent="0">
                        <a:buNone/>
                      </a:pPr>
                      <a:r>
                        <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DDR3256MB1200Mbps</a:t>
                      </a:r>
                      <a:endPar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r>
              <a:tr h="443230">
                <a:tc>
                  <a:txBody>
                    <a:bodyPr/>
                    <a:p>
                      <a:pPr indent="0" algn="l">
                        <a:buNone/>
                      </a:pPr>
                      <a:r>
                        <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Power consumption</a:t>
                      </a:r>
                      <a:endPar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c>
                  <a:txBody>
                    <a:bodyPr/>
                    <a:p>
                      <a:pPr indent="0">
                        <a:buNone/>
                      </a:pPr>
                      <a:r>
                        <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1000mW</a:t>
                      </a:r>
                      <a:endPar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r>
            </a:tbl>
          </a:graphicData>
        </a:graphic>
      </p:graphicFrame>
      <p:sp>
        <p:nvSpPr>
          <p:cNvPr id="21" name="矩形: 圆角 16"/>
          <p:cNvSpPr/>
          <p:nvPr/>
        </p:nvSpPr>
        <p:spPr>
          <a:xfrm>
            <a:off x="396240" y="571500"/>
            <a:ext cx="548640" cy="517525"/>
          </a:xfrm>
          <a:prstGeom prst="roundRect">
            <a:avLst>
              <a:gd name="adj" fmla="val 1467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rPr>
              <a:t>04</a:t>
            </a:r>
            <a:endPar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endParaRPr>
          </a:p>
        </p:txBody>
      </p:sp>
      <p:sp>
        <p:nvSpPr>
          <p:cNvPr id="22" name="文本框 21"/>
          <p:cNvSpPr txBox="1"/>
          <p:nvPr/>
        </p:nvSpPr>
        <p:spPr>
          <a:xfrm>
            <a:off x="945043" y="630885"/>
            <a:ext cx="2585085" cy="398780"/>
          </a:xfrm>
          <a:prstGeom prst="rect">
            <a:avLst/>
          </a:prstGeom>
          <a:noFill/>
        </p:spPr>
        <p:txBody>
          <a:bodyPr wrap="non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C6089"/>
                </a:solidFill>
                <a:effectLst/>
                <a:uLnTx/>
                <a:uFillTx/>
                <a:latin typeface="Noto Sans S Chinese Medium" panose="020B0600000000000000" charset="-122"/>
                <a:ea typeface="Noto Sans S Chinese Medium" panose="020B0600000000000000" charset="-122"/>
                <a:cs typeface="+mn-ea"/>
                <a:sym typeface="+mn-lt"/>
              </a:rPr>
              <a:t>System information</a:t>
            </a:r>
            <a:endParaRPr kumimoji="0" lang="zh-CN" altLang="en-US" sz="2000" b="1" i="0" u="none" strike="noStrike" kern="1200" cap="none" spc="0" normalizeH="0" baseline="0" noProof="0" dirty="0">
              <a:ln>
                <a:noFill/>
              </a:ln>
              <a:solidFill>
                <a:srgbClr val="2C6089"/>
              </a:solidFill>
              <a:effectLst/>
              <a:uLnTx/>
              <a:uFillTx/>
              <a:latin typeface="Noto Sans S Chinese Medium" panose="020B0600000000000000" charset="-122"/>
              <a:ea typeface="Noto Sans S Chinese Medium" panose="020B0600000000000000" charset="-122"/>
              <a:cs typeface="+mn-ea"/>
              <a:sym typeface="+mn-lt"/>
            </a:endParaRPr>
          </a:p>
        </p:txBody>
      </p:sp>
      <p:sp>
        <p:nvSpPr>
          <p:cNvPr id="3" name="文本框 2"/>
          <p:cNvSpPr txBox="1"/>
          <p:nvPr/>
        </p:nvSpPr>
        <p:spPr>
          <a:xfrm>
            <a:off x="969010" y="9756140"/>
            <a:ext cx="5469890" cy="398780"/>
          </a:xfrm>
          <a:prstGeom prst="rect">
            <a:avLst/>
          </a:prstGeom>
          <a:noFill/>
        </p:spPr>
        <p:txBody>
          <a:bodyPr wrap="square" rtlCol="0">
            <a:spAutoFit/>
          </a:bodyPr>
          <a:p>
            <a:pPr algn="ctr"/>
            <a:r>
              <a:rPr sz="1000" spc="-55" dirty="0">
                <a:solidFill>
                  <a:srgbClr val="0556A5"/>
                </a:solidFill>
                <a:latin typeface="Noto Sans S Chinese Medium" panose="020B0600000000000000" charset="-122"/>
                <a:ea typeface="Noto Sans S Chinese Medium" panose="020B0600000000000000" charset="-122"/>
                <a:cs typeface="Calibri" panose="020F0502020204030204"/>
                <a:sym typeface="+mn-ea"/>
              </a:rPr>
              <a:t>www.</a:t>
            </a:r>
            <a:r>
              <a:rPr lang="en-US" sz="1000" spc="-55" dirty="0">
                <a:solidFill>
                  <a:srgbClr val="0556A5"/>
                </a:solidFill>
                <a:latin typeface="Noto Sans S Chinese Medium" panose="020B0600000000000000" charset="-122"/>
                <a:ea typeface="Noto Sans S Chinese Medium" panose="020B0600000000000000" charset="-122"/>
                <a:cs typeface="Calibri" panose="020F0502020204030204"/>
                <a:sym typeface="+mn-ea"/>
              </a:rPr>
              <a:t>sailskywifi.com</a:t>
            </a:r>
            <a:endParaRPr lang="en-US" sz="1000" spc="-55" dirty="0">
              <a:solidFill>
                <a:srgbClr val="0556A5"/>
              </a:solidFill>
              <a:latin typeface="Noto Sans S Chinese Medium" panose="020B0600000000000000" charset="-122"/>
              <a:ea typeface="Noto Sans S Chinese Medium" panose="020B0600000000000000" charset="-122"/>
              <a:cs typeface="Calibri" panose="020F0502020204030204"/>
              <a:sym typeface="+mn-ea"/>
            </a:endParaRPr>
          </a:p>
          <a:p>
            <a:pPr algn="ctr"/>
            <a:endParaRPr lang="zh-CN" altLang="zh-CN" sz="1000" spc="-55" dirty="0">
              <a:solidFill>
                <a:srgbClr val="0556A5"/>
              </a:solidFill>
              <a:latin typeface="Noto Sans S Chinese Medium" panose="020B0600000000000000" charset="-122"/>
              <a:ea typeface="Noto Sans S Chinese Medium" panose="020B0600000000000000" charset="-122"/>
              <a:cs typeface="Calibri" panose="020F0502020204030204"/>
              <a:sym typeface="+mn-ea"/>
            </a:endParaRPr>
          </a:p>
        </p:txBody>
      </p:sp>
      <p:sp>
        <p:nvSpPr>
          <p:cNvPr id="4" name="矩形: 圆角 16"/>
          <p:cNvSpPr/>
          <p:nvPr/>
        </p:nvSpPr>
        <p:spPr>
          <a:xfrm>
            <a:off x="396240" y="5306695"/>
            <a:ext cx="548640" cy="517525"/>
          </a:xfrm>
          <a:prstGeom prst="roundRect">
            <a:avLst>
              <a:gd name="adj" fmla="val 1467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rPr>
              <a:t>05</a:t>
            </a:r>
            <a:endPar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endParaRPr>
          </a:p>
        </p:txBody>
      </p:sp>
      <p:sp>
        <p:nvSpPr>
          <p:cNvPr id="5" name="文本框 4"/>
          <p:cNvSpPr txBox="1"/>
          <p:nvPr/>
        </p:nvSpPr>
        <p:spPr>
          <a:xfrm>
            <a:off x="945043" y="5365445"/>
            <a:ext cx="2752725" cy="398780"/>
          </a:xfrm>
          <a:prstGeom prst="rect">
            <a:avLst/>
          </a:prstGeom>
          <a:noFill/>
        </p:spPr>
        <p:txBody>
          <a:bodyPr wrap="non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C6089"/>
                </a:solidFill>
                <a:effectLst/>
                <a:uLnTx/>
                <a:uFillTx/>
                <a:latin typeface="Noto Sans S Chinese Medium" panose="020B0600000000000000" charset="-122"/>
                <a:ea typeface="Noto Sans S Chinese Medium" panose="020B0600000000000000" charset="-122"/>
                <a:cs typeface="+mn-ea"/>
                <a:sym typeface="+mn-lt"/>
              </a:rPr>
              <a:t>Gigabit Ethernet port</a:t>
            </a:r>
            <a:endParaRPr kumimoji="0" lang="zh-CN" altLang="en-US" sz="2000" b="1" i="0" u="none" strike="noStrike" kern="1200" cap="none" spc="0" normalizeH="0" baseline="0" noProof="0" dirty="0">
              <a:ln>
                <a:noFill/>
              </a:ln>
              <a:solidFill>
                <a:srgbClr val="2C6089"/>
              </a:solidFill>
              <a:effectLst/>
              <a:uLnTx/>
              <a:uFillTx/>
              <a:latin typeface="Noto Sans S Chinese Medium" panose="020B0600000000000000" charset="-122"/>
              <a:ea typeface="Noto Sans S Chinese Medium" panose="020B0600000000000000" charset="-122"/>
              <a:cs typeface="+mn-ea"/>
              <a:sym typeface="+mn-lt"/>
            </a:endParaRPr>
          </a:p>
        </p:txBody>
      </p:sp>
      <p:graphicFrame>
        <p:nvGraphicFramePr>
          <p:cNvPr id="6" name="表格 5"/>
          <p:cNvGraphicFramePr/>
          <p:nvPr>
            <p:custDataLst>
              <p:tags r:id="rId2"/>
            </p:custDataLst>
          </p:nvPr>
        </p:nvGraphicFramePr>
        <p:xfrm>
          <a:off x="451485" y="6015355"/>
          <a:ext cx="6703200" cy="3100070"/>
        </p:xfrm>
        <a:graphic>
          <a:graphicData uri="http://schemas.openxmlformats.org/drawingml/2006/table">
            <a:tbl>
              <a:tblPr firstRow="1" bandRow="1">
                <a:tableStyleId>{5C22544A-7EE6-4342-B048-85BDC9FD1C3A}</a:tableStyleId>
              </a:tblPr>
              <a:tblGrid>
                <a:gridCol w="3351600"/>
                <a:gridCol w="3351600"/>
              </a:tblGrid>
              <a:tr h="443230">
                <a:tc gridSpan="2">
                  <a:txBody>
                    <a:bodyPr/>
                    <a:p>
                      <a:pPr algn="l">
                        <a:buNone/>
                      </a:pPr>
                      <a:r>
                        <a:rPr lang="zh-CN" altLang="zh-CN" b="1">
                          <a:latin typeface="Noto Sans S Chinese Bold" panose="020B0800000000000000" charset="-122"/>
                          <a:ea typeface="Noto Sans S Chinese Bold" panose="020B0800000000000000" charset="-122"/>
                        </a:rPr>
                        <a:t>Gigabit Ethernet port</a:t>
                      </a:r>
                      <a:endParaRPr lang="zh-CN" altLang="zh-CN" b="1">
                        <a:latin typeface="Noto Sans S Chinese Bold" panose="020B0800000000000000" charset="-122"/>
                        <a:ea typeface="Noto Sans S Chinese Bold" panose="020B0800000000000000" charset="-122"/>
                      </a:endParaRPr>
                    </a:p>
                  </a:txBody>
                  <a:tcPr anchor="ctr" anchorCtr="0"/>
                </a:tc>
                <a:tc hMerge="1">
                  <a:tcPr/>
                </a:tc>
              </a:tr>
              <a:tr h="442800">
                <a:tc>
                  <a:txBody>
                    <a:bodyPr/>
                    <a:p>
                      <a:pPr indent="0" algn="l">
                        <a:buNone/>
                      </a:pPr>
                      <a:r>
                        <a:rPr lang="zh-CN" alt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Gigabit Ethernet</a:t>
                      </a:r>
                      <a:endParaRPr lang="zh-CN" alt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c>
                  <a:txBody>
                    <a:bodyPr/>
                    <a:p>
                      <a:pPr indent="0">
                        <a:buNone/>
                      </a:pPr>
                      <a:r>
                        <a:rPr 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LAN1: 10/100/1000 auto-sensing (MDI/MDX) RJ-45 </a:t>
                      </a:r>
                      <a:endParaRPr 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WAN1: 10/100/1000 auto-sensing (MDI/MDX) RJ-45</a:t>
                      </a:r>
                      <a:endParaRPr 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r>
              <a:tr h="442800">
                <a:tc>
                  <a:txBody>
                    <a:bodyPr/>
                    <a:p>
                      <a:pPr indent="0" algn="l">
                        <a:buNone/>
                      </a:pPr>
                      <a:r>
                        <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POE</a:t>
                      </a:r>
                      <a:endParaRPr lang="en-US" altLang="zh-CN"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c>
                  <a:txBody>
                    <a:bodyPr/>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LAN1&amp;WAN1: Gigabit port operate as a powered device (PD) within standard 802.3at/af Power Over Ethernet from either a mid or end span power source equipment (PSE).  </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r>
            </a:tbl>
          </a:graphicData>
        </a:graphic>
      </p:graphicFrame>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44000">
              <a:srgbClr val="F3F6F8"/>
            </a:gs>
            <a:gs pos="0">
              <a:srgbClr val="F7F9FA"/>
            </a:gs>
            <a:gs pos="100000">
              <a:srgbClr val="EEF2F5"/>
            </a:gs>
          </a:gsLst>
          <a:lin ang="0" scaled="0"/>
        </a:gradFill>
        <a:effectLst/>
      </p:bgPr>
    </p:bg>
    <p:spTree>
      <p:nvGrpSpPr>
        <p:cNvPr id="1" name=""/>
        <p:cNvGrpSpPr/>
        <p:nvPr/>
      </p:nvGrpSpPr>
      <p:grpSpPr/>
      <p:sp>
        <p:nvSpPr>
          <p:cNvPr id="30" name="object 3"/>
          <p:cNvSpPr/>
          <p:nvPr/>
        </p:nvSpPr>
        <p:spPr>
          <a:xfrm>
            <a:off x="455294" y="9756140"/>
            <a:ext cx="513715" cy="280035"/>
          </a:xfrm>
          <a:custGeom>
            <a:avLst/>
            <a:gdLst/>
            <a:ahLst/>
            <a:cxnLst/>
            <a:rect l="l" t="t" r="r" b="b"/>
            <a:pathLst>
              <a:path w="513715" h="280034">
                <a:moveTo>
                  <a:pt x="0" y="0"/>
                </a:moveTo>
                <a:lnTo>
                  <a:pt x="513715" y="0"/>
                </a:lnTo>
                <a:lnTo>
                  <a:pt x="513715" y="280034"/>
                </a:lnTo>
                <a:lnTo>
                  <a:pt x="0" y="28003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wrap="square" lIns="0" tIns="0" rIns="0" bIns="0" rtlCol="0"/>
          <a:p/>
        </p:txBody>
      </p:sp>
      <p:sp>
        <p:nvSpPr>
          <p:cNvPr id="33" name="object 4"/>
          <p:cNvSpPr/>
          <p:nvPr/>
        </p:nvSpPr>
        <p:spPr>
          <a:xfrm>
            <a:off x="456565" y="9754108"/>
            <a:ext cx="6442075" cy="0"/>
          </a:xfrm>
          <a:custGeom>
            <a:avLst/>
            <a:gdLst/>
            <a:ahLst/>
            <a:cxnLst/>
            <a:rect l="l" t="t" r="r" b="b"/>
            <a:pathLst>
              <a:path w="6442075">
                <a:moveTo>
                  <a:pt x="0" y="0"/>
                </a:moveTo>
                <a:lnTo>
                  <a:pt x="6442075" y="0"/>
                </a:lnTo>
              </a:path>
            </a:pathLst>
          </a:custGeom>
          <a:ln w="6096">
            <a:solidFill>
              <a:srgbClr val="000000"/>
            </a:solidFill>
          </a:ln>
        </p:spPr>
        <p:txBody>
          <a:bodyPr wrap="square" lIns="0" tIns="0" rIns="0" bIns="0" rtlCol="0"/>
          <a:p/>
        </p:txBody>
      </p:sp>
      <p:sp>
        <p:nvSpPr>
          <p:cNvPr id="34" name="object 24"/>
          <p:cNvSpPr txBox="1">
            <a:spLocks noGrp="1"/>
          </p:cNvSpPr>
          <p:nvPr/>
        </p:nvSpPr>
        <p:spPr>
          <a:xfrm>
            <a:off x="603885" y="9848215"/>
            <a:ext cx="217170" cy="121920"/>
          </a:xfrm>
          <a:prstGeom prst="rect">
            <a:avLst/>
          </a:prstGeom>
        </p:spPr>
        <p:txBody>
          <a:bodyPr vert="horz" wrap="square" lIns="0" tIns="0" rIns="0" bIns="0" rtlCol="0">
            <a:spAutoFit/>
            <a:scene3d>
              <a:camera prst="orthographicFront"/>
              <a:lightRig rig="threePt" dir="t"/>
            </a:scene3d>
          </a:bodyPr>
          <a:lstStyle>
            <a:lvl1pPr marL="0">
              <a:defRPr sz="900" b="0" i="0">
                <a:solidFill>
                  <a:schemeClr val="bg1"/>
                </a:solidFill>
                <a:latin typeface="Calibri" panose="020F0502020204030204"/>
                <a:ea typeface="+mn-ea"/>
                <a:cs typeface="Calibri" panose="020F0502020204030204"/>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5400">
              <a:lnSpc>
                <a:spcPts val="955"/>
              </a:lnSpc>
            </a:pPr>
            <a:fld id="{81D60167-4931-47E6-BA6A-407CBD079E47}" type="slidenum">
              <a:rPr sz="1200" dirty="0">
                <a:solidFill>
                  <a:schemeClr val="tx1"/>
                </a:solidFill>
                <a:effectLst>
                  <a:outerShdw blurRad="38100" dist="19050" dir="2700000" algn="tl" rotWithShape="0">
                    <a:schemeClr val="dk1">
                      <a:alpha val="40000"/>
                    </a:schemeClr>
                  </a:outerShdw>
                </a:effectLst>
              </a:rPr>
            </a:fld>
            <a:endParaRPr sz="1200" dirty="0">
              <a:solidFill>
                <a:schemeClr val="tx1"/>
              </a:solidFill>
              <a:effectLst>
                <a:outerShdw blurRad="38100" dist="19050" dir="2700000" algn="tl" rotWithShape="0">
                  <a:schemeClr val="dk1">
                    <a:alpha val="40000"/>
                  </a:schemeClr>
                </a:outerShdw>
              </a:effectLst>
            </a:endParaRPr>
          </a:p>
        </p:txBody>
      </p:sp>
      <p:graphicFrame>
        <p:nvGraphicFramePr>
          <p:cNvPr id="2" name="表格 1"/>
          <p:cNvGraphicFramePr/>
          <p:nvPr>
            <p:custDataLst>
              <p:tags r:id="rId1"/>
            </p:custDataLst>
          </p:nvPr>
        </p:nvGraphicFramePr>
        <p:xfrm>
          <a:off x="396240" y="983615"/>
          <a:ext cx="6703200" cy="5269230"/>
        </p:xfrm>
        <a:graphic>
          <a:graphicData uri="http://schemas.openxmlformats.org/drawingml/2006/table">
            <a:tbl>
              <a:tblPr firstRow="1" bandRow="1">
                <a:tableStyleId>{5C22544A-7EE6-4342-B048-85BDC9FD1C3A}</a:tableStyleId>
              </a:tblPr>
              <a:tblGrid>
                <a:gridCol w="3351600"/>
                <a:gridCol w="3351600"/>
              </a:tblGrid>
              <a:tr h="443230">
                <a:tc gridSpan="2">
                  <a:txBody>
                    <a:bodyPr/>
                    <a:p>
                      <a:pPr algn="l">
                        <a:buNone/>
                      </a:pPr>
                      <a:r>
                        <a:rPr lang="zh-CN" altLang="zh-CN" b="1">
                          <a:latin typeface="Noto Sans S Chinese Bold" panose="020B0800000000000000" charset="-122"/>
                          <a:ea typeface="Noto Sans S Chinese Bold" panose="020B0800000000000000" charset="-122"/>
                        </a:rPr>
                        <a:t>Radio</a:t>
                      </a:r>
                      <a:endParaRPr lang="zh-CN" altLang="zh-CN" b="1">
                        <a:latin typeface="Noto Sans S Chinese Bold" panose="020B0800000000000000" charset="-122"/>
                        <a:ea typeface="Noto Sans S Chinese Bold" panose="020B0800000000000000" charset="-122"/>
                      </a:endParaRPr>
                    </a:p>
                  </a:txBody>
                  <a:tcPr anchor="ctr" anchorCtr="0"/>
                </a:tc>
                <a:tc hMerge="1">
                  <a:tcPr/>
                </a:tc>
              </a:tr>
              <a:tr h="442800">
                <a:tc>
                  <a:txBody>
                    <a:bodyPr/>
                    <a:p>
                      <a:pPr indent="0" algn="l">
                        <a:buNone/>
                      </a:pPr>
                      <a:r>
                        <a:rPr lang="zh-CN" alt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1x2x2bgn 2.4GHz Radio subsystem </a:t>
                      </a:r>
                      <a:endParaRPr lang="zh-CN" alt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c>
                  <a:txBody>
                    <a:bodyPr/>
                    <a:p>
                      <a:pPr indent="0">
                        <a:buNone/>
                      </a:pPr>
                      <a:r>
                        <a:rPr 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a:t>
                      </a: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IEEE 802.11b/g/n/ac/ax MIMO 2x2</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2.4~2.4835 GHz</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a:t>
                      </a: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Modulation</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IEEE 802.11b/g:</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DSSS (DBPSK, DQPSK, CCK)</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OFDM (BPSK, QPSK, 16-QAM, 64-QAM)</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IEEE 802.11n: </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OFDM (BPSK, QPSK, 16-QAM, 64-QAM)</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IEEE 802.11ac: </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OFDM (BPSK, QPSK, 16-QAM, 64-QAM, 256-QAM)</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IEEE 802.11ax: </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OFDM (BPSK, QPSK, 16-QAM, 64-QAM, 256-QAM,1024 -QAM) </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a:t>
                      </a: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Channels</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IEEE802.11b/g: operation in channels 1-14</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IEEE 802.11n: HT20 and HT40.</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lang="en-US"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a:t>
                      </a: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Data rate: </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IEEE 11b: 11/5.5/2/1Mbps</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IEEE 11g: 54/48/36/24/18/12/9/6Mbps</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IEEE 11n: </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20MHz: 6.5Mbps~144.44Mbps</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40MHz: 13.5Mbps~300Mbps </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IEEE 11ac: </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20MHz: 6.5Mbps~173.3Mbps</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40MHz: 13.5Mbps~400Mbps</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IEEE 11ax: </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20MHz: 8.6Mbps~286.8Mbps</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40MHz: 17.2Mbps~573.5Mbps</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p>
                      <a:pPr indent="0">
                        <a:buNone/>
                      </a:pPr>
                      <a:r>
                        <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rPr>
                        <a:t>TX Power: 19dBm (max) (detail see table)</a:t>
                      </a:r>
                      <a:endParaRPr sz="1000" b="0">
                        <a:solidFill>
                          <a:srgbClr val="0E071B"/>
                        </a:solidFill>
                        <a:latin typeface="Noto Sans S Chinese Medium" panose="020B0600000000000000" charset="-122"/>
                        <a:ea typeface="Noto Sans S Chinese Medium" panose="020B0600000000000000" charset="-122"/>
                        <a:cs typeface="Arial" panose="020B0604020202020204" pitchFamily="34" charset="0"/>
                      </a:endParaRPr>
                    </a:p>
                  </a:txBody>
                  <a:tcPr marL="50800" marR="50800" marT="50800" marB="50800" vert="horz" anchor="ctr"/>
                </a:tc>
              </a:tr>
            </a:tbl>
          </a:graphicData>
        </a:graphic>
      </p:graphicFrame>
      <p:sp>
        <p:nvSpPr>
          <p:cNvPr id="21" name="矩形: 圆角 16"/>
          <p:cNvSpPr/>
          <p:nvPr/>
        </p:nvSpPr>
        <p:spPr>
          <a:xfrm>
            <a:off x="396240" y="285750"/>
            <a:ext cx="548640" cy="517525"/>
          </a:xfrm>
          <a:prstGeom prst="roundRect">
            <a:avLst>
              <a:gd name="adj" fmla="val 1467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rPr>
              <a:t>06</a:t>
            </a:r>
            <a:endPar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endParaRPr>
          </a:p>
        </p:txBody>
      </p:sp>
      <p:sp>
        <p:nvSpPr>
          <p:cNvPr id="22" name="文本框 21"/>
          <p:cNvSpPr txBox="1"/>
          <p:nvPr/>
        </p:nvSpPr>
        <p:spPr>
          <a:xfrm>
            <a:off x="945043" y="345135"/>
            <a:ext cx="885825" cy="398780"/>
          </a:xfrm>
          <a:prstGeom prst="rect">
            <a:avLst/>
          </a:prstGeom>
          <a:noFill/>
        </p:spPr>
        <p:txBody>
          <a:bodyPr wrap="non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C6089"/>
                </a:solidFill>
                <a:effectLst/>
                <a:uLnTx/>
                <a:uFillTx/>
                <a:latin typeface="Noto Sans S Chinese Medium" panose="020B0600000000000000" charset="-122"/>
                <a:ea typeface="Noto Sans S Chinese Medium" panose="020B0600000000000000" charset="-122"/>
                <a:cs typeface="+mn-ea"/>
                <a:sym typeface="+mn-lt"/>
              </a:rPr>
              <a:t>Radio</a:t>
            </a:r>
            <a:endParaRPr kumimoji="0" lang="zh-CN" altLang="en-US" sz="2000" b="1" i="0" u="none" strike="noStrike" kern="1200" cap="none" spc="0" normalizeH="0" baseline="0" noProof="0" dirty="0">
              <a:ln>
                <a:noFill/>
              </a:ln>
              <a:solidFill>
                <a:srgbClr val="2C6089"/>
              </a:solidFill>
              <a:effectLst/>
              <a:uLnTx/>
              <a:uFillTx/>
              <a:latin typeface="Noto Sans S Chinese Medium" panose="020B0600000000000000" charset="-122"/>
              <a:ea typeface="Noto Sans S Chinese Medium" panose="020B0600000000000000" charset="-122"/>
              <a:cs typeface="+mn-ea"/>
              <a:sym typeface="+mn-lt"/>
            </a:endParaRPr>
          </a:p>
        </p:txBody>
      </p:sp>
      <p:sp>
        <p:nvSpPr>
          <p:cNvPr id="3" name="文本框 2"/>
          <p:cNvSpPr txBox="1"/>
          <p:nvPr/>
        </p:nvSpPr>
        <p:spPr>
          <a:xfrm>
            <a:off x="969010" y="9756140"/>
            <a:ext cx="5469890" cy="245110"/>
          </a:xfrm>
          <a:prstGeom prst="rect">
            <a:avLst/>
          </a:prstGeom>
          <a:noFill/>
        </p:spPr>
        <p:txBody>
          <a:bodyPr wrap="square" rtlCol="0">
            <a:spAutoFit/>
          </a:bodyPr>
          <a:p>
            <a:pPr algn="ctr"/>
            <a:r>
              <a:rPr sz="1000" spc="-55" dirty="0">
                <a:solidFill>
                  <a:srgbClr val="0556A5"/>
                </a:solidFill>
                <a:latin typeface="Noto Sans S Chinese Medium" panose="020B0600000000000000" charset="-122"/>
                <a:ea typeface="Noto Sans S Chinese Medium" panose="020B0600000000000000" charset="-122"/>
                <a:cs typeface="Calibri" panose="020F0502020204030204"/>
                <a:sym typeface="+mn-ea"/>
              </a:rPr>
              <a:t>www.</a:t>
            </a:r>
            <a:r>
              <a:rPr lang="en-US" sz="1000" spc="-55" dirty="0">
                <a:solidFill>
                  <a:srgbClr val="0556A5"/>
                </a:solidFill>
                <a:latin typeface="Noto Sans S Chinese Medium" panose="020B0600000000000000" charset="-122"/>
                <a:ea typeface="Noto Sans S Chinese Medium" panose="020B0600000000000000" charset="-122"/>
                <a:cs typeface="Calibri" panose="020F0502020204030204"/>
                <a:sym typeface="+mn-ea"/>
              </a:rPr>
              <a:t>sailskywifi.com</a:t>
            </a:r>
            <a:endParaRPr lang="zh-CN" altLang="zh-CN" sz="1000" spc="-55" dirty="0">
              <a:solidFill>
                <a:srgbClr val="0556A5"/>
              </a:solidFill>
              <a:latin typeface="Noto Sans S Chinese Medium" panose="020B0600000000000000" charset="-122"/>
              <a:ea typeface="Noto Sans S Chinese Medium" panose="020B0600000000000000" charset="-122"/>
              <a:cs typeface="Calibri" panose="020F0502020204030204"/>
              <a:sym typeface="+mn-ea"/>
            </a:endParaRPr>
          </a:p>
        </p:txBody>
      </p:sp>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63.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64.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65.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66.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67.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68.xml><?xml version="1.0" encoding="utf-8"?>
<p:tagLst xmlns:p="http://schemas.openxmlformats.org/presentationml/2006/main">
  <p:tag name="KSO_WM_UNIT_PLACING_PICTURE_USER_VIEWPORT" val="{&quot;height&quot;:5940,&quot;width&quot;:7500}"/>
</p:tagLst>
</file>

<file path=ppt/tags/tag69.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TABLE_BEAUTIFY" val="smartTable{f09cb35d-94c1-4293-9fb7-e724de2b2260}"/>
</p:tagLst>
</file>

<file path=ppt/tags/tag71.xml><?xml version="1.0" encoding="utf-8"?>
<p:tagLst xmlns:p="http://schemas.openxmlformats.org/presentationml/2006/main">
  <p:tag name="KSO_WM_UNIT_TABLE_BEAUTIFY" val="smartTable{bd59e7ab-0c73-4d09-ac25-c20c9ea5df87}"/>
</p:tagLst>
</file>

<file path=ppt/tags/tag72.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73.xml><?xml version="1.0" encoding="utf-8"?>
<p:tagLst xmlns:p="http://schemas.openxmlformats.org/presentationml/2006/main">
  <p:tag name="KSO_WM_UNIT_TABLE_BEAUTIFY" val="smartTable{f09cb35d-94c1-4293-9fb7-e724de2b2260}"/>
</p:tagLst>
</file>

<file path=ppt/tags/tag74.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75.xml><?xml version="1.0" encoding="utf-8"?>
<p:tagLst xmlns:p="http://schemas.openxmlformats.org/presentationml/2006/main">
  <p:tag name="KSO_WM_UNIT_TABLE_BEAUTIFY" val="smartTable{f09cb35d-94c1-4293-9fb7-e724de2b2260}"/>
</p:tagLst>
</file>

<file path=ppt/tags/tag76.xml><?xml version="1.0" encoding="utf-8"?>
<p:tagLst xmlns:p="http://schemas.openxmlformats.org/presentationml/2006/main">
  <p:tag name="KSO_WM_UNIT_TABLE_BEAUTIFY" val="smartTable{8bc79bc6-93fe-4c26-9265-cec42a884643}"/>
</p:tagLst>
</file>

<file path=ppt/tags/tag77.xml><?xml version="1.0" encoding="utf-8"?>
<p:tagLst xmlns:p="http://schemas.openxmlformats.org/presentationml/2006/main">
  <p:tag name="KSO_WM_UNIT_TABLE_BEAUTIFY" val="smartTable{df6130e2-ce91-4c7b-a13e-52c9560dab9c}"/>
</p:tagLst>
</file>

<file path=ppt/tags/tag78.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79.xml><?xml version="1.0" encoding="utf-8"?>
<p:tagLst xmlns:p="http://schemas.openxmlformats.org/presentationml/2006/main">
  <p:tag name="KSO_WM_UNIT_TABLE_BEAUTIFY" val="smartTable{f09cb35d-94c1-4293-9fb7-e724de2b2260}"/>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TABLE_BEAUTIFY" val="smartTable{0df95ef9-d837-45c0-b6e9-f9662df4f6b6}"/>
</p:tagLst>
</file>

<file path=ppt/tags/tag81.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82.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83.xml><?xml version="1.0" encoding="utf-8"?>
<p:tagLst xmlns:p="http://schemas.openxmlformats.org/presentationml/2006/main">
  <p:tag name="COMMONDATA" val="eyJoZGlkIjoiNjhkNTZlNmUyNDg1ZmMwYjU4ZDUxMmY5MTdiYTJhZGUifQ=="/>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6529</Words>
  <Application>WPS 演示</Application>
  <PresentationFormat>宽屏</PresentationFormat>
  <Paragraphs>360</Paragraphs>
  <Slides>12</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12</vt:i4>
      </vt:variant>
    </vt:vector>
  </HeadingPairs>
  <TitlesOfParts>
    <vt:vector size="25" baseType="lpstr">
      <vt:lpstr>Arial</vt:lpstr>
      <vt:lpstr>宋体</vt:lpstr>
      <vt:lpstr>Wingdings</vt:lpstr>
      <vt:lpstr>微软雅黑</vt:lpstr>
      <vt:lpstr>Calibri</vt:lpstr>
      <vt:lpstr>Noto Sans S Chinese Bold</vt:lpstr>
      <vt:lpstr>Noto Sans S Chinese Regular</vt:lpstr>
      <vt:lpstr>Noto Sans S Chinese Medium</vt:lpstr>
      <vt:lpstr>Aharoni</vt:lpstr>
      <vt:lpstr>阿里汉仪智能黑体</vt:lpstr>
      <vt:lpstr>黑体</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82</cp:revision>
  <dcterms:created xsi:type="dcterms:W3CDTF">2019-06-04T03:52:00Z</dcterms:created>
  <dcterms:modified xsi:type="dcterms:W3CDTF">2022-08-12T04:00:15Z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2052-11.1.0.12302</vt:lpwstr>
  </property>
  <property fmtid="{D5CDD505-2E9C-101B-9397-08002B2CF9AE}" pid="3" name="KSOSaveFontToCloudKey">
    <vt:lpwstr>200094624_embed</vt:lpwstr>
  </property>
  <property fmtid="{D5CDD505-2E9C-101B-9397-08002B2CF9AE}" pid="4" name="ICV">
    <vt:lpwstr>CEBBD481BD6F4D67A65ACB90E1325E8A</vt:lpwstr>
  </property>
</Properties>
</file>