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0"/>
  </p:handoutMasterIdLst>
  <p:sldIdLst>
    <p:sldId id="269" r:id="rId3"/>
    <p:sldId id="271" r:id="rId5"/>
    <p:sldId id="268" r:id="rId6"/>
    <p:sldId id="262" r:id="rId7"/>
    <p:sldId id="266" r:id="rId8"/>
    <p:sldId id="273" r:id="rId9"/>
  </p:sldIdLst>
  <p:sldSz cx="7555865" cy="10691495"/>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userDrawn="1">
          <p15:clr>
            <a:srgbClr val="A4A3A4"/>
          </p15:clr>
        </p15:guide>
        <p15:guide id="2" pos="23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C3C2611-4C71-4FC5-86AE-919BDF0F9419}" styleName="">
    <a:wholeTbl>
      <a:tcTxStyle>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EEE"/>
          </a:solidFill>
        </a:fill>
      </a:tcStyle>
    </a:wholeTbl>
    <a:band2H>
      <a:tcStyle>
        <a:tcBdr/>
        <a:fill>
          <a:solidFill>
            <a:srgbClr val="EAEFF7"/>
          </a:solidFill>
        </a:fill>
      </a:tcStyle>
    </a:band2H>
    <a:firstCol>
      <a:tcTxStyle b="on">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78" d="100"/>
          <a:sy n="78" d="100"/>
        </p:scale>
        <p:origin x="654" y="54"/>
      </p:cViewPr>
      <p:guideLst>
        <p:guide orient="horz" pos="3367"/>
        <p:guide pos="23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gs" Target="tags/tag74.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38474" y="1143000"/>
            <a:ext cx="2181052"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415182" y="4035460"/>
            <a:ext cx="6726037" cy="1401916"/>
          </a:xfrm>
        </p:spPr>
        <p:txBody>
          <a:bodyPr lIns="101600" tIns="38100" rIns="25400" bIns="38100" anchor="t" anchorCtr="0">
            <a:noAutofit/>
          </a:bodyPr>
          <a:lstStyle>
            <a:lvl1pPr algn="ctr">
              <a:defRPr sz="446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415182" y="5560098"/>
            <a:ext cx="6726037" cy="1482705"/>
          </a:xfrm>
        </p:spPr>
        <p:txBody>
          <a:bodyPr lIns="101600" tIns="38100" rIns="76200" bIns="38100">
            <a:noAutofit/>
          </a:bodyPr>
          <a:lstStyle>
            <a:lvl1pPr marL="0" indent="0" algn="ctr" eaLnBrk="1" fontAlgn="auto" latinLnBrk="0" hangingPunct="1">
              <a:lnSpc>
                <a:spcPct val="100000"/>
              </a:lnSpc>
              <a:buNone/>
              <a:defRPr sz="1985" u="none" strike="noStrike" kern="1200" cap="none" spc="200" normalizeH="0" baseline="0">
                <a:solidFill>
                  <a:schemeClr val="tx1"/>
                </a:solidFill>
                <a:uFillTx/>
              </a:defRPr>
            </a:lvl1pPr>
            <a:lvl2pPr marL="377825" indent="0" algn="ctr">
              <a:buNone/>
              <a:defRPr sz="1655"/>
            </a:lvl2pPr>
            <a:lvl3pPr marL="755650" indent="0" algn="ctr">
              <a:buNone/>
              <a:defRPr sz="1485"/>
            </a:lvl3pPr>
            <a:lvl4pPr marL="1133475" indent="0" algn="ctr">
              <a:buNone/>
              <a:defRPr sz="1320"/>
            </a:lvl4pPr>
            <a:lvl5pPr marL="1511300" indent="0" algn="ctr">
              <a:buNone/>
              <a:defRPr sz="1320"/>
            </a:lvl5pPr>
            <a:lvl6pPr marL="1889125" indent="0" algn="ctr">
              <a:buNone/>
              <a:defRPr sz="1320"/>
            </a:lvl6pPr>
            <a:lvl7pPr marL="2266950" indent="0" algn="ctr">
              <a:buNone/>
              <a:defRPr sz="1320"/>
            </a:lvl7pPr>
            <a:lvl8pPr marL="2644775" indent="0" algn="ctr">
              <a:buNone/>
              <a:defRPr sz="1320"/>
            </a:lvl8pPr>
            <a:lvl9pPr marL="3022600" indent="0" algn="ctr">
              <a:buNone/>
              <a:defRPr sz="132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r>
              <a:rPr lang="zh-CN" altLang="en-US" dirty="0"/>
              <a:t>13760307035</a:t>
            </a:r>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r>
              <a:rPr lang="zh-CN" altLang="en-US"/>
              <a:t>13760307035</a:t>
            </a:r>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415212" y="1485081"/>
            <a:ext cx="6726037" cy="7858002"/>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r>
              <a:rPr lang="zh-CN" altLang="en-US"/>
              <a:t>13760307035</a:t>
            </a:r>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415182" y="4035460"/>
            <a:ext cx="6726037" cy="1401916"/>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446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415182" y="673543"/>
            <a:ext cx="6726037" cy="1010315"/>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315"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415182" y="2020629"/>
            <a:ext cx="6726037" cy="7860115"/>
          </a:xfrm>
        </p:spPr>
        <p:txBody>
          <a:bodyPr vert="horz" lIns="101600" tIns="0" rIns="82550" bIns="0" rtlCol="0">
            <a:noAutofit/>
          </a:bodyPr>
          <a:lstStyle>
            <a:lvl1pPr marL="188595" marR="0" lvl="0"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66420" marR="0" lvl="1" indent="-188595"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944245" marR="0" lvl="2"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322070" marR="0" lvl="3"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699895" marR="0" lvl="4"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r>
              <a:rPr lang="zh-CN" altLang="en-US"/>
              <a:t>13760307035</a:t>
            </a:r>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415212" y="5938295"/>
            <a:ext cx="6726037" cy="974213"/>
          </a:xfrm>
        </p:spPr>
        <p:txBody>
          <a:bodyPr lIns="101600" tIns="38100" rIns="63500" bIns="38100" anchor="t" anchorCtr="0">
            <a:noAutofit/>
          </a:bodyPr>
          <a:lstStyle>
            <a:lvl1pPr>
              <a:defRPr sz="2975"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415208" y="7034276"/>
            <a:ext cx="6726037" cy="1680716"/>
          </a:xfrm>
        </p:spPr>
        <p:txBody>
          <a:bodyPr lIns="101600" tIns="38100" rIns="76200" bIns="38100">
            <a:noAutofit/>
          </a:bodyPr>
          <a:lstStyle>
            <a:lvl1pPr marL="0" indent="0" eaLnBrk="1" fontAlgn="auto" latinLnBrk="0" hangingPunct="1">
              <a:buNone/>
              <a:defRPr kumimoji="0" lang="zh-CN" altLang="en-US" sz="1320" b="0" i="0" u="none" strike="noStrike" kern="1200" cap="none" spc="150" normalizeH="0" baseline="0" noProof="1">
                <a:solidFill>
                  <a:schemeClr val="tx1"/>
                </a:solidFill>
                <a:uFillTx/>
                <a:latin typeface="+mn-lt"/>
                <a:ea typeface="+mn-ea"/>
                <a:cs typeface="+mn-cs"/>
                <a:sym typeface="+mn-ea"/>
              </a:defRPr>
            </a:lvl1pPr>
            <a:lvl2pPr marL="377825" indent="0">
              <a:buNone/>
              <a:defRPr sz="1655">
                <a:solidFill>
                  <a:schemeClr val="tx1">
                    <a:tint val="75000"/>
                  </a:schemeClr>
                </a:solidFill>
              </a:defRPr>
            </a:lvl2pPr>
            <a:lvl3pPr marL="755650" indent="0">
              <a:buNone/>
              <a:defRPr sz="1485">
                <a:solidFill>
                  <a:schemeClr val="tx1">
                    <a:tint val="75000"/>
                  </a:schemeClr>
                </a:solidFill>
              </a:defRPr>
            </a:lvl3pPr>
            <a:lvl4pPr marL="1133475" indent="0">
              <a:buNone/>
              <a:defRPr sz="1320">
                <a:solidFill>
                  <a:schemeClr val="tx1">
                    <a:tint val="75000"/>
                  </a:schemeClr>
                </a:solidFill>
              </a:defRPr>
            </a:lvl4pPr>
            <a:lvl5pPr marL="1511300" indent="0">
              <a:buNone/>
              <a:defRPr sz="1320">
                <a:solidFill>
                  <a:schemeClr val="tx1">
                    <a:tint val="75000"/>
                  </a:schemeClr>
                </a:solidFill>
              </a:defRPr>
            </a:lvl5pPr>
            <a:lvl6pPr marL="1889125" indent="0">
              <a:buNone/>
              <a:defRPr sz="1320">
                <a:solidFill>
                  <a:schemeClr val="tx1">
                    <a:tint val="75000"/>
                  </a:schemeClr>
                </a:solidFill>
              </a:defRPr>
            </a:lvl6pPr>
            <a:lvl7pPr marL="2266950" indent="0">
              <a:buNone/>
              <a:defRPr sz="1320">
                <a:solidFill>
                  <a:schemeClr val="tx1">
                    <a:tint val="75000"/>
                  </a:schemeClr>
                </a:solidFill>
              </a:defRPr>
            </a:lvl7pPr>
            <a:lvl8pPr marL="2644775" indent="0">
              <a:buNone/>
              <a:defRPr sz="1320">
                <a:solidFill>
                  <a:schemeClr val="tx1">
                    <a:tint val="75000"/>
                  </a:schemeClr>
                </a:solidFill>
              </a:defRPr>
            </a:lvl8pPr>
            <a:lvl9pPr marL="3022600" indent="0">
              <a:buNone/>
              <a:defRPr sz="132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r>
              <a:rPr lang="zh-CN" altLang="en-US"/>
              <a:t>13760307035</a:t>
            </a:r>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415182" y="673543"/>
            <a:ext cx="6726037" cy="1010315"/>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315"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415212" y="2020629"/>
            <a:ext cx="3274466" cy="7858002"/>
          </a:xfrm>
        </p:spPr>
        <p:txBody>
          <a:bodyPr vert="horz" lIns="101600" tIns="0" rIns="82550" bIns="0" rtlCol="0">
            <a:noAutofit/>
          </a:bodyPr>
          <a:lstStyle>
            <a:lvl1pPr marL="188595" marR="0" lvl="0"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66420" marR="0" lvl="1" indent="-188595"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944245" marR="0" lvl="2"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322070" marR="0" lvl="3"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699895" marR="0" lvl="4"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3866753" y="2020629"/>
            <a:ext cx="3274466" cy="7858002"/>
          </a:xfrm>
        </p:spPr>
        <p:txBody>
          <a:bodyPr>
            <a:noAutofit/>
          </a:bodyPr>
          <a:lstStyle>
            <a:lvl1pPr>
              <a:defRPr sz="1320">
                <a:solidFill>
                  <a:schemeClr val="tx1">
                    <a:lumMod val="75000"/>
                    <a:lumOff val="25000"/>
                  </a:schemeClr>
                </a:solidFill>
              </a:defRPr>
            </a:lvl1pPr>
            <a:lvl2pPr>
              <a:defRPr sz="1320">
                <a:solidFill>
                  <a:schemeClr val="tx1">
                    <a:lumMod val="75000"/>
                    <a:lumOff val="25000"/>
                  </a:schemeClr>
                </a:solidFill>
              </a:defRPr>
            </a:lvl2pPr>
            <a:lvl3pPr>
              <a:defRPr sz="1320">
                <a:solidFill>
                  <a:schemeClr val="tx1">
                    <a:lumMod val="75000"/>
                    <a:lumOff val="25000"/>
                  </a:schemeClr>
                </a:solidFill>
              </a:defRPr>
            </a:lvl3pPr>
            <a:lvl4pPr>
              <a:defRPr sz="1320">
                <a:solidFill>
                  <a:schemeClr val="tx1">
                    <a:lumMod val="75000"/>
                    <a:lumOff val="25000"/>
                  </a:schemeClr>
                </a:solidFill>
              </a:defRPr>
            </a:lvl4pPr>
            <a:lvl5pPr>
              <a:defRPr sz="132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r>
              <a:rPr lang="zh-CN" altLang="en-US"/>
              <a:t>13760307035</a:t>
            </a:r>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415182" y="673543"/>
            <a:ext cx="6726037" cy="1010315"/>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315"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415212" y="2020629"/>
            <a:ext cx="3274466" cy="594032"/>
          </a:xfrm>
        </p:spPr>
        <p:txBody>
          <a:bodyPr lIns="101600" tIns="38100" rIns="76200" bIns="38100" anchor="t" anchorCtr="0">
            <a:noAutofit/>
          </a:bodyPr>
          <a:lstStyle>
            <a:lvl1pPr marL="0" indent="0" eaLnBrk="1" fontAlgn="auto" latinLnBrk="0" hangingPunct="1">
              <a:lnSpc>
                <a:spcPct val="100000"/>
              </a:lnSpc>
              <a:spcAft>
                <a:spcPts val="0"/>
              </a:spcAft>
              <a:buNone/>
              <a:defRPr sz="1655" b="1" u="none" strike="noStrike" kern="1200" cap="none" spc="200" normalizeH="0" baseline="0">
                <a:solidFill>
                  <a:schemeClr val="tx1"/>
                </a:solidFill>
                <a:uFillTx/>
              </a:defRPr>
            </a:lvl1pPr>
            <a:lvl2pPr marL="377825" indent="0">
              <a:buNone/>
              <a:defRPr sz="1655" b="1"/>
            </a:lvl2pPr>
            <a:lvl3pPr marL="755650" indent="0">
              <a:buNone/>
              <a:defRPr sz="1485" b="1"/>
            </a:lvl3pPr>
            <a:lvl4pPr marL="1133475" indent="0">
              <a:buNone/>
              <a:defRPr sz="1320" b="1"/>
            </a:lvl4pPr>
            <a:lvl5pPr marL="1511300" indent="0">
              <a:buNone/>
              <a:defRPr sz="1320" b="1"/>
            </a:lvl5pPr>
            <a:lvl6pPr marL="1889125" indent="0">
              <a:buNone/>
              <a:defRPr sz="1320" b="1"/>
            </a:lvl6pPr>
            <a:lvl7pPr marL="2266950" indent="0">
              <a:buNone/>
              <a:defRPr sz="1320" b="1"/>
            </a:lvl7pPr>
            <a:lvl8pPr marL="2644775" indent="0">
              <a:buNone/>
              <a:defRPr sz="1320" b="1"/>
            </a:lvl8pPr>
            <a:lvl9pPr marL="3022600" indent="0">
              <a:buNone/>
              <a:defRPr sz="132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415208" y="2789346"/>
            <a:ext cx="3274440" cy="7097513"/>
          </a:xfrm>
        </p:spPr>
        <p:txBody>
          <a:bodyPr vert="horz" lIns="101600" tIns="0" rIns="82550" bIns="0" rtlCol="0">
            <a:noAutofit/>
          </a:bodyPr>
          <a:lstStyle>
            <a:lvl1pPr marL="188595" marR="0" lvl="0"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66420" marR="0" lvl="1" indent="-188595"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944245" marR="0" lvl="2"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322070" marR="0" lvl="3"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699895" marR="0" lvl="4"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3864815" y="2020629"/>
            <a:ext cx="3274466" cy="59403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655" b="1" i="0" u="none" strike="noStrike" kern="1200" cap="none" spc="200" normalizeH="0" baseline="0" noProof="1" dirty="0">
                <a:solidFill>
                  <a:schemeClr val="tx1"/>
                </a:solidFill>
                <a:uFillTx/>
                <a:latin typeface="+mn-lt"/>
                <a:ea typeface="+mn-ea"/>
                <a:cs typeface="+mn-cs"/>
                <a:sym typeface="+mn-ea"/>
              </a:defRPr>
            </a:lvl1pPr>
            <a:lvl2pPr marL="377825" indent="0">
              <a:buNone/>
              <a:defRPr sz="1655" b="1"/>
            </a:lvl2pPr>
            <a:lvl3pPr marL="755650" indent="0">
              <a:buNone/>
              <a:defRPr sz="1485" b="1"/>
            </a:lvl3pPr>
            <a:lvl4pPr marL="1133475" indent="0">
              <a:buNone/>
              <a:defRPr sz="1320" b="1"/>
            </a:lvl4pPr>
            <a:lvl5pPr marL="1511300" indent="0">
              <a:buNone/>
              <a:defRPr sz="1320" b="1"/>
            </a:lvl5pPr>
            <a:lvl6pPr marL="1889125" indent="0">
              <a:buNone/>
              <a:defRPr sz="1320" b="1"/>
            </a:lvl6pPr>
            <a:lvl7pPr marL="2266950" indent="0">
              <a:buNone/>
              <a:defRPr sz="1320" b="1"/>
            </a:lvl7pPr>
            <a:lvl8pPr marL="2644775" indent="0">
              <a:buNone/>
              <a:defRPr sz="1320" b="1"/>
            </a:lvl8pPr>
            <a:lvl9pPr marL="3022600" indent="0">
              <a:buNone/>
              <a:defRPr sz="132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3864815" y="2789346"/>
            <a:ext cx="3274466" cy="7097513"/>
          </a:xfrm>
        </p:spPr>
        <p:txBody>
          <a:bodyPr vert="horz" lIns="101600" tIns="0" rIns="82550" bIns="0" rtlCol="0">
            <a:noAutofit/>
          </a:bodyPr>
          <a:lstStyle>
            <a:lvl1pPr marL="188595" marR="0" lvl="0"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66420" marR="0" lvl="1" indent="-188595"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944245" marR="0" lvl="2"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322070" marR="0" lvl="3"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699895" marR="0" lvl="4"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r>
              <a:rPr lang="zh-CN" altLang="en-US"/>
              <a:t>13760307035</a:t>
            </a:r>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315"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r>
              <a:rPr lang="zh-CN" altLang="en-US"/>
              <a:t>13760307035</a:t>
            </a:r>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r>
              <a:rPr lang="zh-CN" altLang="en-US"/>
              <a:t>13760307035</a:t>
            </a:r>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415212" y="2020629"/>
            <a:ext cx="3274466" cy="7858002"/>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66420" marR="0" lvl="1" indent="-188595"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320" b="0" i="0" u="none" strike="noStrike" kern="1200" cap="none" spc="150" normalizeH="0" baseline="0" noProof="1" dirty="0">
                <a:solidFill>
                  <a:schemeClr val="tx1"/>
                </a:solidFill>
                <a:uFillTx/>
                <a:latin typeface="+mn-lt"/>
                <a:ea typeface="+mn-ea"/>
                <a:cs typeface="+mn-cs"/>
                <a:sym typeface="+mn-ea"/>
              </a:defRPr>
            </a:lvl2pPr>
            <a:lvl3pPr marL="944245" marR="0" lvl="2"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solidFill>
                <a:uFillTx/>
                <a:latin typeface="+mn-lt"/>
                <a:ea typeface="+mn-ea"/>
                <a:cs typeface="+mn-cs"/>
                <a:sym typeface="+mn-ea"/>
              </a:defRPr>
            </a:lvl3pPr>
            <a:lvl4pPr marL="1322070" marR="0" lvl="3"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solidFill>
                <a:uFillTx/>
                <a:latin typeface="+mn-lt"/>
                <a:ea typeface="+mn-ea"/>
                <a:cs typeface="+mn-cs"/>
                <a:sym typeface="+mn-ea"/>
              </a:defRPr>
            </a:lvl4pPr>
            <a:lvl5pPr marL="1699895" marR="0" lvl="4"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3866783" y="2020629"/>
            <a:ext cx="3274466" cy="7858002"/>
          </a:xfrm>
        </p:spPr>
        <p:txBody>
          <a:bodyPr vert="horz" lIns="101600" tIns="0" rIns="82550" bIns="0" rtlCol="0">
            <a:normAutofit/>
          </a:bodyPr>
          <a:lstStyle>
            <a:lvl1pPr marL="188595" marR="0" lvl="0" indent="-188595"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2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r>
              <a:rPr lang="zh-CN" altLang="en-US" dirty="0"/>
              <a:t>13760307035</a:t>
            </a:r>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6551815" y="1485081"/>
            <a:ext cx="589404" cy="8401993"/>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985"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415208" y="1485069"/>
            <a:ext cx="6091295" cy="8401993"/>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r>
              <a:rPr lang="zh-CN" altLang="en-US"/>
              <a:t>13760307035</a:t>
            </a:r>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sldNum="0" hd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415182" y="673543"/>
            <a:ext cx="6726037" cy="1010315"/>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415182" y="2020629"/>
            <a:ext cx="6726037" cy="7858002"/>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545250" y="9900199"/>
            <a:ext cx="1673415" cy="493932"/>
          </a:xfrm>
          <a:prstGeom prst="rect">
            <a:avLst/>
          </a:prstGeom>
        </p:spPr>
        <p:txBody>
          <a:bodyPr vert="horz" lIns="91440" tIns="45720" rIns="91440" bIns="45720" rtlCol="0" anchor="ctr">
            <a:normAutofit/>
          </a:bodyPr>
          <a:lstStyle>
            <a:lvl1pPr algn="l">
              <a:defRPr sz="99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2551029" y="9900199"/>
            <a:ext cx="2454343" cy="493932"/>
          </a:xfrm>
          <a:prstGeom prst="rect">
            <a:avLst/>
          </a:prstGeom>
        </p:spPr>
        <p:txBody>
          <a:bodyPr vert="horz" lIns="91440" tIns="45720" rIns="91440" bIns="45720" rtlCol="0" anchor="ctr">
            <a:normAutofit/>
          </a:bodyPr>
          <a:lstStyle>
            <a:lvl1pPr algn="ctr">
              <a:defRPr sz="990">
                <a:solidFill>
                  <a:schemeClr val="tx1">
                    <a:tint val="75000"/>
                  </a:schemeClr>
                </a:solidFill>
              </a:defRPr>
            </a:lvl1pPr>
          </a:lstStyle>
          <a:p>
            <a:r>
              <a:rPr lang="zh-CN" altLang="en-US" dirty="0"/>
              <a:t>13760307035</a:t>
            </a:r>
            <a:endParaRPr lang="zh-CN" altLang="en-US" dirty="0"/>
          </a:p>
        </p:txBody>
      </p:sp>
      <p:sp>
        <p:nvSpPr>
          <p:cNvPr id="6" name="灯片编号占位符 5"/>
          <p:cNvSpPr>
            <a:spLocks noGrp="1"/>
          </p:cNvSpPr>
          <p:nvPr>
            <p:ph type="sldNum" sz="quarter" idx="4"/>
            <p:custDataLst>
              <p:tags r:id="rId16"/>
            </p:custDataLst>
          </p:nvPr>
        </p:nvSpPr>
        <p:spPr>
          <a:xfrm>
            <a:off x="5336708" y="9900199"/>
            <a:ext cx="1673415" cy="493932"/>
          </a:xfrm>
          <a:prstGeom prst="rect">
            <a:avLst/>
          </a:prstGeom>
        </p:spPr>
        <p:txBody>
          <a:bodyPr vert="horz" lIns="91440" tIns="45720" rIns="91440" bIns="45720" rtlCol="0" anchor="ctr">
            <a:normAutofit/>
          </a:bodyPr>
          <a:lstStyle>
            <a:lvl1pPr algn="r">
              <a:defRPr sz="99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89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755650" rtl="0" eaLnBrk="1" fontAlgn="auto" latinLnBrk="0" hangingPunct="1">
        <a:lnSpc>
          <a:spcPct val="100000"/>
        </a:lnSpc>
        <a:spcBef>
          <a:spcPct val="0"/>
        </a:spcBef>
        <a:buNone/>
        <a:defRPr sz="2315" b="1" u="none" strike="noStrike" kern="1200" cap="none" spc="200" normalizeH="0">
          <a:solidFill>
            <a:schemeClr val="tx1"/>
          </a:solidFill>
          <a:uFillTx/>
          <a:latin typeface="+mj-lt"/>
          <a:ea typeface="+mj-ea"/>
          <a:cs typeface="+mj-cs"/>
        </a:defRPr>
      </a:lvl1pPr>
    </p:titleStyle>
    <p:bodyStyle>
      <a:lvl1pPr marL="188595" indent="-188595" algn="l" defTabSz="755650" rtl="0" eaLnBrk="1" fontAlgn="auto" latinLnBrk="0" hangingPunct="1">
        <a:lnSpc>
          <a:spcPct val="130000"/>
        </a:lnSpc>
        <a:spcBef>
          <a:spcPts val="0"/>
        </a:spcBef>
        <a:spcAft>
          <a:spcPts val="1000"/>
        </a:spcAft>
        <a:buFont typeface="Arial" panose="020B0604020202020204" pitchFamily="34" charset="0"/>
        <a:buChar char="•"/>
        <a:defRPr sz="1320" u="none" strike="noStrike" kern="1200" cap="none" spc="150" normalizeH="0" baseline="0">
          <a:solidFill>
            <a:schemeClr val="tx1"/>
          </a:solidFill>
          <a:uFillTx/>
          <a:latin typeface="+mn-lt"/>
          <a:ea typeface="+mn-ea"/>
          <a:cs typeface="+mn-cs"/>
        </a:defRPr>
      </a:lvl1pPr>
      <a:lvl2pPr marL="566420" indent="-188595" algn="l" defTabSz="755650" rtl="0" eaLnBrk="1" fontAlgn="auto" latinLnBrk="0" hangingPunct="1">
        <a:lnSpc>
          <a:spcPct val="130000"/>
        </a:lnSpc>
        <a:spcBef>
          <a:spcPts val="0"/>
        </a:spcBef>
        <a:spcAft>
          <a:spcPts val="1000"/>
        </a:spcAft>
        <a:buFont typeface="Arial" panose="020B0604020202020204" pitchFamily="34" charset="0"/>
        <a:buChar char="•"/>
        <a:tabLst>
          <a:tab pos="1330325" algn="l"/>
        </a:tabLst>
        <a:defRPr sz="1320" u="none" strike="noStrike" kern="1200" cap="none" spc="150" normalizeH="0" baseline="0">
          <a:solidFill>
            <a:schemeClr val="tx1"/>
          </a:solidFill>
          <a:uFillTx/>
          <a:latin typeface="+mn-lt"/>
          <a:ea typeface="+mn-ea"/>
          <a:cs typeface="+mn-cs"/>
        </a:defRPr>
      </a:lvl2pPr>
      <a:lvl3pPr marL="944245" indent="-188595" algn="l" defTabSz="755650" rtl="0" eaLnBrk="1" fontAlgn="auto" latinLnBrk="0" hangingPunct="1">
        <a:lnSpc>
          <a:spcPct val="130000"/>
        </a:lnSpc>
        <a:spcBef>
          <a:spcPts val="0"/>
        </a:spcBef>
        <a:spcAft>
          <a:spcPts val="1000"/>
        </a:spcAft>
        <a:buFont typeface="Arial" panose="020B0604020202020204" pitchFamily="34" charset="0"/>
        <a:buChar char="•"/>
        <a:defRPr sz="1320" u="none" strike="noStrike" kern="1200" cap="none" spc="150" normalizeH="0" baseline="0">
          <a:solidFill>
            <a:schemeClr val="tx1"/>
          </a:solidFill>
          <a:uFillTx/>
          <a:latin typeface="+mn-lt"/>
          <a:ea typeface="+mn-ea"/>
          <a:cs typeface="+mn-cs"/>
        </a:defRPr>
      </a:lvl3pPr>
      <a:lvl4pPr marL="1322070" indent="-188595" algn="l" defTabSz="755650" rtl="0" eaLnBrk="1" fontAlgn="auto" latinLnBrk="0" hangingPunct="1">
        <a:lnSpc>
          <a:spcPct val="130000"/>
        </a:lnSpc>
        <a:spcBef>
          <a:spcPts val="0"/>
        </a:spcBef>
        <a:spcAft>
          <a:spcPts val="1000"/>
        </a:spcAft>
        <a:buFont typeface="Arial" panose="020B0604020202020204" pitchFamily="34" charset="0"/>
        <a:buChar char="•"/>
        <a:defRPr sz="1320" u="none" strike="noStrike" kern="1200" cap="none" spc="150" normalizeH="0" baseline="0">
          <a:solidFill>
            <a:schemeClr val="tx1"/>
          </a:solidFill>
          <a:uFillTx/>
          <a:latin typeface="+mn-lt"/>
          <a:ea typeface="+mn-ea"/>
          <a:cs typeface="+mn-cs"/>
        </a:defRPr>
      </a:lvl4pPr>
      <a:lvl5pPr marL="1699895" indent="-188595" algn="l" defTabSz="755650" rtl="0" eaLnBrk="1" fontAlgn="auto" latinLnBrk="0" hangingPunct="1">
        <a:lnSpc>
          <a:spcPct val="130000"/>
        </a:lnSpc>
        <a:spcBef>
          <a:spcPts val="0"/>
        </a:spcBef>
        <a:spcAft>
          <a:spcPts val="1000"/>
        </a:spcAft>
        <a:buFont typeface="Arial" panose="020B0604020202020204" pitchFamily="34" charset="0"/>
        <a:buChar char="•"/>
        <a:defRPr sz="1320" u="none" strike="noStrike" kern="1200" cap="none" spc="150" normalizeH="0" baseline="0">
          <a:solidFill>
            <a:schemeClr val="tx1"/>
          </a:solidFill>
          <a:uFillTx/>
          <a:latin typeface="+mn-lt"/>
          <a:ea typeface="+mn-ea"/>
          <a:cs typeface="+mn-cs"/>
        </a:defRPr>
      </a:lvl5pPr>
      <a:lvl6pPr marL="2077720" indent="-188595" algn="l" defTabSz="755650" rtl="0" eaLnBrk="1" latinLnBrk="0" hangingPunct="1">
        <a:lnSpc>
          <a:spcPct val="90000"/>
        </a:lnSpc>
        <a:spcBef>
          <a:spcPct val="83000"/>
        </a:spcBef>
        <a:buFont typeface="Arial" panose="020B0604020202020204" pitchFamily="34" charset="0"/>
        <a:buChar char="•"/>
        <a:defRPr sz="1485" kern="1200">
          <a:solidFill>
            <a:schemeClr val="tx1"/>
          </a:solidFill>
          <a:latin typeface="+mn-lt"/>
          <a:ea typeface="+mn-ea"/>
          <a:cs typeface="+mn-cs"/>
        </a:defRPr>
      </a:lvl6pPr>
      <a:lvl7pPr marL="2455545" indent="-188595" algn="l" defTabSz="755650" rtl="0" eaLnBrk="1" latinLnBrk="0" hangingPunct="1">
        <a:lnSpc>
          <a:spcPct val="90000"/>
        </a:lnSpc>
        <a:spcBef>
          <a:spcPct val="83000"/>
        </a:spcBef>
        <a:buFont typeface="Arial" panose="020B0604020202020204" pitchFamily="34" charset="0"/>
        <a:buChar char="•"/>
        <a:defRPr sz="1485" kern="1200">
          <a:solidFill>
            <a:schemeClr val="tx1"/>
          </a:solidFill>
          <a:latin typeface="+mn-lt"/>
          <a:ea typeface="+mn-ea"/>
          <a:cs typeface="+mn-cs"/>
        </a:defRPr>
      </a:lvl7pPr>
      <a:lvl8pPr marL="2833370" indent="-188595" algn="l" defTabSz="755650" rtl="0" eaLnBrk="1" latinLnBrk="0" hangingPunct="1">
        <a:lnSpc>
          <a:spcPct val="90000"/>
        </a:lnSpc>
        <a:spcBef>
          <a:spcPct val="83000"/>
        </a:spcBef>
        <a:buFont typeface="Arial" panose="020B0604020202020204" pitchFamily="34" charset="0"/>
        <a:buChar char="•"/>
        <a:defRPr sz="1485" kern="1200">
          <a:solidFill>
            <a:schemeClr val="tx1"/>
          </a:solidFill>
          <a:latin typeface="+mn-lt"/>
          <a:ea typeface="+mn-ea"/>
          <a:cs typeface="+mn-cs"/>
        </a:defRPr>
      </a:lvl8pPr>
      <a:lvl9pPr marL="3211195" indent="-188595" algn="l" defTabSz="755650" rtl="0" eaLnBrk="1" latinLnBrk="0" hangingPunct="1">
        <a:lnSpc>
          <a:spcPct val="90000"/>
        </a:lnSpc>
        <a:spcBef>
          <a:spcPct val="83000"/>
        </a:spcBef>
        <a:buFont typeface="Arial" panose="020B0604020202020204" pitchFamily="34" charset="0"/>
        <a:buChar char="•"/>
        <a:defRPr sz="1485" kern="1200">
          <a:solidFill>
            <a:schemeClr val="tx1"/>
          </a:solidFill>
          <a:latin typeface="+mn-lt"/>
          <a:ea typeface="+mn-ea"/>
          <a:cs typeface="+mn-cs"/>
        </a:defRPr>
      </a:lvl9pPr>
    </p:bodyStyle>
    <p:otherStyle>
      <a:defPPr>
        <a:defRPr lang="zh-CN"/>
      </a:defPPr>
      <a:lvl1pPr marL="0" algn="l" defTabSz="755650" rtl="0" eaLnBrk="1" latinLnBrk="0" hangingPunct="1">
        <a:defRPr sz="1485" kern="1200">
          <a:solidFill>
            <a:schemeClr val="tx1"/>
          </a:solidFill>
          <a:latin typeface="+mn-lt"/>
          <a:ea typeface="+mn-ea"/>
          <a:cs typeface="+mn-cs"/>
        </a:defRPr>
      </a:lvl1pPr>
      <a:lvl2pPr marL="377825" algn="l" defTabSz="755650" rtl="0" eaLnBrk="1" latinLnBrk="0" hangingPunct="1">
        <a:defRPr sz="1485" kern="1200">
          <a:solidFill>
            <a:schemeClr val="tx1"/>
          </a:solidFill>
          <a:latin typeface="+mn-lt"/>
          <a:ea typeface="+mn-ea"/>
          <a:cs typeface="+mn-cs"/>
        </a:defRPr>
      </a:lvl2pPr>
      <a:lvl3pPr marL="755650" algn="l" defTabSz="755650" rtl="0" eaLnBrk="1" latinLnBrk="0" hangingPunct="1">
        <a:defRPr sz="1485" kern="1200">
          <a:solidFill>
            <a:schemeClr val="tx1"/>
          </a:solidFill>
          <a:latin typeface="+mn-lt"/>
          <a:ea typeface="+mn-ea"/>
          <a:cs typeface="+mn-cs"/>
        </a:defRPr>
      </a:lvl3pPr>
      <a:lvl4pPr marL="1133475" algn="l" defTabSz="755650" rtl="0" eaLnBrk="1" latinLnBrk="0" hangingPunct="1">
        <a:defRPr sz="1485" kern="1200">
          <a:solidFill>
            <a:schemeClr val="tx1"/>
          </a:solidFill>
          <a:latin typeface="+mn-lt"/>
          <a:ea typeface="+mn-ea"/>
          <a:cs typeface="+mn-cs"/>
        </a:defRPr>
      </a:lvl4pPr>
      <a:lvl5pPr marL="1511300" algn="l" defTabSz="755650" rtl="0" eaLnBrk="1" latinLnBrk="0" hangingPunct="1">
        <a:defRPr sz="1485" kern="1200">
          <a:solidFill>
            <a:schemeClr val="tx1"/>
          </a:solidFill>
          <a:latin typeface="+mn-lt"/>
          <a:ea typeface="+mn-ea"/>
          <a:cs typeface="+mn-cs"/>
        </a:defRPr>
      </a:lvl5pPr>
      <a:lvl6pPr marL="1889125" algn="l" defTabSz="755650" rtl="0" eaLnBrk="1" latinLnBrk="0" hangingPunct="1">
        <a:defRPr sz="1485" kern="1200">
          <a:solidFill>
            <a:schemeClr val="tx1"/>
          </a:solidFill>
          <a:latin typeface="+mn-lt"/>
          <a:ea typeface="+mn-ea"/>
          <a:cs typeface="+mn-cs"/>
        </a:defRPr>
      </a:lvl6pPr>
      <a:lvl7pPr marL="2266950" algn="l" defTabSz="755650" rtl="0" eaLnBrk="1" latinLnBrk="0" hangingPunct="1">
        <a:defRPr sz="1485" kern="1200">
          <a:solidFill>
            <a:schemeClr val="tx1"/>
          </a:solidFill>
          <a:latin typeface="+mn-lt"/>
          <a:ea typeface="+mn-ea"/>
          <a:cs typeface="+mn-cs"/>
        </a:defRPr>
      </a:lvl7pPr>
      <a:lvl8pPr marL="2644775" algn="l" defTabSz="755650" rtl="0" eaLnBrk="1" latinLnBrk="0" hangingPunct="1">
        <a:defRPr sz="1485" kern="1200">
          <a:solidFill>
            <a:schemeClr val="tx1"/>
          </a:solidFill>
          <a:latin typeface="+mn-lt"/>
          <a:ea typeface="+mn-ea"/>
          <a:cs typeface="+mn-cs"/>
        </a:defRPr>
      </a:lvl8pPr>
      <a:lvl9pPr marL="3022600" algn="l" defTabSz="755650" rtl="0" eaLnBrk="1" latinLnBrk="0" hangingPunct="1">
        <a:defRPr sz="14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7.xml"/><Relationship Id="rId3" Type="http://schemas.openxmlformats.org/officeDocument/2006/relationships/tags" Target="../tags/tag62.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7.xml"/><Relationship Id="rId3" Type="http://schemas.openxmlformats.org/officeDocument/2006/relationships/tags" Target="../tags/tag63.xml"/><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64.xml"/><Relationship Id="rId2" Type="http://schemas.openxmlformats.org/officeDocument/2006/relationships/image" Target="../media/image5.jpe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ags" Target="../tags/tag73.xml"/><Relationship Id="rId4" Type="http://schemas.openxmlformats.org/officeDocument/2006/relationships/image" Target="../media/image2.png"/><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0" name="object 8"/>
          <p:cNvSpPr txBox="1">
            <a:spLocks noGrp="1"/>
          </p:cNvSpPr>
          <p:nvPr/>
        </p:nvSpPr>
        <p:spPr>
          <a:xfrm>
            <a:off x="687070" y="3952240"/>
            <a:ext cx="6182360" cy="2787650"/>
          </a:xfrm>
          <a:prstGeom prst="rect">
            <a:avLst/>
          </a:prstGeom>
        </p:spPr>
        <p:txBody>
          <a:bodyPr vert="horz" wrap="square" lIns="0" tIns="12700" rIns="0" bIns="0" rtlCol="0">
            <a:spAutoFit/>
          </a:bodyPr>
          <a:lstStyle>
            <a:lvl1pPr>
              <a:defRPr sz="7400" b="0" i="0">
                <a:solidFill>
                  <a:srgbClr val="0556A5"/>
                </a:solidFill>
                <a:latin typeface="Calibri" panose="020F0502020204030204"/>
                <a:ea typeface="+mj-ea"/>
                <a:cs typeface="Calibri" panose="020F0502020204030204"/>
              </a:defRPr>
            </a:lvl1pPr>
          </a:lstStyle>
          <a:p>
            <a:pPr marL="12700" algn="l" fontAlgn="auto">
              <a:lnSpc>
                <a:spcPct val="150000"/>
              </a:lnSpc>
              <a:spcBef>
                <a:spcPts val="100"/>
              </a:spcBef>
            </a:pPr>
            <a:r>
              <a:rPr lang="en-US" altLang="zh-CN" sz="32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rPr>
              <a:t>Datasheet</a:t>
            </a:r>
            <a:endParaRPr lang="zh-CN" altLang="en-US" sz="32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endParaRPr>
          </a:p>
          <a:p>
            <a:pPr marL="12700" algn="l" fontAlgn="auto">
              <a:lnSpc>
                <a:spcPct val="150000"/>
              </a:lnSpc>
              <a:spcBef>
                <a:spcPts val="100"/>
              </a:spcBef>
            </a:pPr>
            <a:r>
              <a:rPr lang="en-US" sz="24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rPr>
              <a:t>BL series</a:t>
            </a:r>
            <a:endParaRPr lang="zh-CN" altLang="en-US" sz="24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endParaRPr>
          </a:p>
          <a:p>
            <a:pPr marL="12700" algn="l" fontAlgn="auto">
              <a:lnSpc>
                <a:spcPct val="150000"/>
              </a:lnSpc>
              <a:spcBef>
                <a:spcPts val="100"/>
              </a:spcBef>
            </a:pPr>
            <a:r>
              <a:rPr lang="en-US" altLang="zh-CN" sz="24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rPr>
              <a:t>BL70HWHW</a:t>
            </a:r>
            <a:endParaRPr lang="en-US" altLang="zh-CN" sz="24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endParaRPr>
          </a:p>
          <a:p>
            <a:pPr marL="12700" algn="l" fontAlgn="auto">
              <a:lnSpc>
                <a:spcPct val="150000"/>
              </a:lnSpc>
              <a:spcBef>
                <a:spcPts val="100"/>
              </a:spcBef>
            </a:pPr>
            <a:endParaRPr lang="zh-CN" altLang="en-US" sz="20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endParaRPr>
          </a:p>
          <a:p>
            <a:pPr marL="12700" algn="l" fontAlgn="auto">
              <a:lnSpc>
                <a:spcPct val="150000"/>
              </a:lnSpc>
              <a:spcBef>
                <a:spcPts val="100"/>
              </a:spcBef>
            </a:pPr>
            <a:r>
              <a:rPr lang="en-US" altLang="zh-CN" sz="18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rPr>
              <a:t>File  version: V1.0</a:t>
            </a:r>
            <a:endParaRPr lang="en-US" altLang="zh-CN" sz="1800" spc="-185" dirty="0">
              <a:solidFill>
                <a:schemeClr val="bg1"/>
              </a:solidFill>
              <a:latin typeface="Noto Sans S Chinese Bold" panose="020B0800000000000000" charset="-122"/>
              <a:ea typeface="Noto Sans S Chinese Bold" panose="020B0800000000000000" charset="-122"/>
              <a:cs typeface="Noto Sans S Chinese Bold" panose="020B0800000000000000" charset="-122"/>
            </a:endParaRPr>
          </a:p>
        </p:txBody>
      </p:sp>
      <p:sp>
        <p:nvSpPr>
          <p:cNvPr id="3" name="文本框 2"/>
          <p:cNvSpPr txBox="1"/>
          <p:nvPr/>
        </p:nvSpPr>
        <p:spPr>
          <a:xfrm>
            <a:off x="164465" y="10144760"/>
            <a:ext cx="7228205" cy="275590"/>
          </a:xfrm>
          <a:prstGeom prst="rect">
            <a:avLst/>
          </a:prstGeom>
          <a:noFill/>
        </p:spPr>
        <p:txBody>
          <a:bodyPr wrap="square" rtlCol="0" anchor="t">
            <a:spAutoFit/>
          </a:bodyPr>
          <a:p>
            <a:pPr algn="l"/>
            <a:r>
              <a:rPr altLang="zh-CN" sz="1200">
                <a:latin typeface="微软雅黑" panose="020B0503020204020204" charset="-122"/>
                <a:ea typeface="微软雅黑" panose="020B0503020204020204" charset="-122"/>
                <a:cs typeface="微软雅黑" panose="020B0503020204020204" charset="-122"/>
                <a:sym typeface="+mn-ea"/>
              </a:rPr>
              <a:t>Copyright©2020 SHENZHEN SHUOTIAN INFORMATION TECHNOLOGY CO., LTD., all rights reserved</a:t>
            </a:r>
            <a:endParaRPr altLang="zh-CN" sz="1200">
              <a:latin typeface="微软雅黑" panose="020B0503020204020204" charset="-122"/>
              <a:ea typeface="微软雅黑" panose="020B0503020204020204" charset="-122"/>
              <a:cs typeface="微软雅黑" panose="020B0503020204020204" charset="-122"/>
              <a:sym typeface="+mn-ea"/>
            </a:endParaRPr>
          </a:p>
        </p:txBody>
      </p:sp>
      <p:pic>
        <p:nvPicPr>
          <p:cNvPr id="5" name="图片 4" descr="logo-白色"/>
          <p:cNvPicPr>
            <a:picLocks noChangeAspect="1"/>
          </p:cNvPicPr>
          <p:nvPr/>
        </p:nvPicPr>
        <p:blipFill>
          <a:blip r:embed="rId2"/>
          <a:stretch>
            <a:fillRect/>
          </a:stretch>
        </p:blipFill>
        <p:spPr>
          <a:xfrm>
            <a:off x="686435" y="1769110"/>
            <a:ext cx="2313305" cy="829310"/>
          </a:xfrm>
          <a:prstGeom prst="rect">
            <a:avLst/>
          </a:prstGeom>
        </p:spPr>
      </p:pic>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73741825" name="officeArt object" descr="图片 3"/>
          <p:cNvPicPr>
            <a:picLocks noChangeAspect="1"/>
          </p:cNvPicPr>
          <p:nvPr/>
        </p:nvPicPr>
        <p:blipFill>
          <a:blip r:embed="rId1"/>
          <a:stretch>
            <a:fillRect/>
          </a:stretch>
        </p:blipFill>
        <p:spPr>
          <a:xfrm>
            <a:off x="381635" y="103505"/>
            <a:ext cx="1171575" cy="376555"/>
          </a:xfrm>
          <a:prstGeom prst="rect">
            <a:avLst/>
          </a:prstGeom>
          <a:ln w="12700" cap="flat">
            <a:noFill/>
            <a:miter lim="400000"/>
            <a:headEnd/>
            <a:tailEnd/>
          </a:ln>
          <a:effectLst/>
        </p:spPr>
      </p:pic>
      <p:pic>
        <p:nvPicPr>
          <p:cNvPr id="11" name="图片 10" descr="图片1"/>
          <p:cNvPicPr>
            <a:picLocks noChangeAspect="1"/>
          </p:cNvPicPr>
          <p:nvPr/>
        </p:nvPicPr>
        <p:blipFill>
          <a:blip r:embed="rId2"/>
          <a:stretch>
            <a:fillRect/>
          </a:stretch>
        </p:blipFill>
        <p:spPr>
          <a:xfrm>
            <a:off x="480060" y="2466340"/>
            <a:ext cx="586740" cy="185420"/>
          </a:xfrm>
          <a:prstGeom prst="rect">
            <a:avLst/>
          </a:prstGeom>
        </p:spPr>
      </p:pic>
      <p:sp>
        <p:nvSpPr>
          <p:cNvPr id="12" name="object 8"/>
          <p:cNvSpPr txBox="1">
            <a:spLocks noGrp="1"/>
          </p:cNvSpPr>
          <p:nvPr/>
        </p:nvSpPr>
        <p:spPr>
          <a:xfrm>
            <a:off x="478790" y="741045"/>
            <a:ext cx="6641465" cy="7845425"/>
          </a:xfrm>
          <a:prstGeom prst="rect">
            <a:avLst/>
          </a:prstGeom>
        </p:spPr>
        <p:txBody>
          <a:bodyPr vert="horz" wrap="square" lIns="0" tIns="12700" rIns="0" bIns="0" rtlCol="0">
            <a:noAutofit/>
          </a:bodyPr>
          <a:lstStyle>
            <a:lvl1pPr>
              <a:defRPr sz="7400" b="0" i="0">
                <a:solidFill>
                  <a:srgbClr val="0556A5"/>
                </a:solidFill>
                <a:latin typeface="Calibri" panose="020F0502020204030204"/>
                <a:ea typeface="+mj-ea"/>
                <a:cs typeface="Calibri" panose="020F0502020204030204"/>
              </a:defRPr>
            </a:lvl1pPr>
          </a:lstStyle>
          <a:p>
            <a:pPr marL="12700" fontAlgn="auto">
              <a:lnSpc>
                <a:spcPct val="150000"/>
              </a:lnSpc>
              <a:spcBef>
                <a:spcPts val="100"/>
              </a:spcBef>
            </a:pPr>
            <a:r>
              <a:rPr lang="zh-CN" altLang="en-US" sz="2000" b="1" spc="-185" dirty="0">
                <a:latin typeface="Noto Sans S Chinese Regular" panose="020B0500000000000000" charset="-122"/>
                <a:ea typeface="Noto Sans S Chinese Regular" panose="020B0500000000000000" charset="-122"/>
                <a:cs typeface="Noto Sans S Chinese Regular" panose="020B0500000000000000" charset="-122"/>
              </a:rPr>
              <a:t>Power and responsibility statement</a:t>
            </a:r>
            <a:endParaRPr lang="zh-CN" altLang="en-US" sz="2000" b="1" spc="-185" dirty="0">
              <a:latin typeface="Noto Sans S Chinese Regular" panose="020B0500000000000000" charset="-122"/>
              <a:ea typeface="Noto Sans S Chinese Regular" panose="020B0500000000000000" charset="-122"/>
              <a:cs typeface="Noto Sans S Chinese Regular" panose="020B0500000000000000" charset="-122"/>
            </a:endParaRPr>
          </a:p>
          <a:p>
            <a:pPr marL="12700" algn="just" fontAlgn="auto">
              <a:lnSpc>
                <a:spcPct val="150000"/>
              </a:lnSpc>
              <a:spcBef>
                <a:spcPts val="100"/>
              </a:spcBef>
            </a:pPr>
            <a:r>
              <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No content of this publication may be reproduced, disseminated, transcribed, stored in a retrieval system, or translated into any human or computer language, in any form or by any means, without the written permission of the Company. The use of unauthorized copies of products not only infringes copyright but may prevent Shuotian Information Technology from providing accurate and up-to-date information to users and operators.</a:t>
            </a:r>
            <a:endPar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endParaRPr>
          </a:p>
          <a:p>
            <a:pPr marL="12700" algn="just" fontAlgn="auto">
              <a:lnSpc>
                <a:spcPct val="150000"/>
              </a:lnSpc>
              <a:spcBef>
                <a:spcPts val="100"/>
              </a:spcBef>
            </a:pPr>
            <a:r>
              <a:rPr lang="zh-CN" altLang="en-US" sz="140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is </a:t>
            </a:r>
            <a:r>
              <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the trademark of Shenzhen Shuotian Information Technology Co., Ltd. All other trademarks, product logos and trade names mentioned in this manual are the property of their respective owners.</a:t>
            </a:r>
            <a:endParaRPr lang="zh-CN" altLang="en-US" sz="140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a:p>
            <a:pPr marL="12700" algn="just" fontAlgn="auto">
              <a:lnSpc>
                <a:spcPct val="150000"/>
              </a:lnSpc>
              <a:spcBef>
                <a:spcPts val="100"/>
              </a:spcBef>
            </a:pPr>
            <a:r>
              <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The content of this manual is subject to change due to product version upgrade or other reasons. S</a:t>
            </a:r>
            <a:r>
              <a:rPr lang="en-US" altLang="zh-CN"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h</a:t>
            </a:r>
            <a:r>
              <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uotian Information Technology Co., Ltd. reserves the right to modify the content of this manual without any notice or prompt. In laws and regulations allow range, day to recognize </a:t>
            </a:r>
            <a:r>
              <a:rPr lang="en-US" altLang="zh-CN"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Shuotian</a:t>
            </a:r>
            <a:r>
              <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rPr>
              <a:t> information technology co., LTD., in any case, all wrong because of the use of this product manual or this website content and cause of the accident, negligence, contract damage, defamation, copyright or intellectual property infringement and any special, incidental, indirect, secondary loss compensation, no any profits, data, and to compensate the loss of goodwill or anticipated savings, also does not assume any legal liability.</a:t>
            </a:r>
            <a:endParaRPr lang="zh-CN" altLang="en-US" sz="1000">
              <a:solidFill>
                <a:schemeClr val="tx1">
                  <a:lumMod val="75000"/>
                  <a:lumOff val="25000"/>
                </a:schemeClr>
              </a:solidFill>
              <a:latin typeface="Noto Sans S Chinese Bold" panose="020B0800000000000000" charset="-122"/>
              <a:ea typeface="Noto Sans S Chinese Bold" panose="020B0800000000000000" charset="-122"/>
              <a:cs typeface="微软雅黑" panose="020B0503020204020204" charset="-122"/>
              <a:sym typeface="+mn-ea"/>
            </a:endParaRPr>
          </a:p>
          <a:p>
            <a:pPr marL="12700" fontAlgn="auto">
              <a:lnSpc>
                <a:spcPct val="150000"/>
              </a:lnSpc>
              <a:spcBef>
                <a:spcPts val="100"/>
              </a:spcBef>
            </a:pPr>
            <a:endParaRPr lang="zh-CN" altLang="en-US" sz="1400">
              <a:solidFill>
                <a:schemeClr val="tx1">
                  <a:lumMod val="75000"/>
                  <a:lumOff val="25000"/>
                </a:schemeClr>
              </a:solidFill>
              <a:latin typeface="Noto Sans S Chinese Regular" panose="020B0500000000000000" charset="-122"/>
              <a:ea typeface="Noto Sans S Chinese Regular" panose="020B0500000000000000" charset="-122"/>
              <a:cs typeface="Noto Sans S Chinese Regular" panose="020B0500000000000000" charset="-122"/>
              <a:sym typeface="+mn-ea"/>
            </a:endParaRPr>
          </a:p>
          <a:p>
            <a:pPr marL="12700" fontAlgn="auto">
              <a:lnSpc>
                <a:spcPct val="150000"/>
              </a:lnSpc>
              <a:spcBef>
                <a:spcPts val="100"/>
              </a:spcBef>
            </a:pPr>
            <a:r>
              <a:rPr lang="zh-CN" altLang="en-US" sz="2000" spc="-185" dirty="0">
                <a:latin typeface="Noto Sans S Chinese Medium" panose="020B0600000000000000" charset="-122"/>
                <a:ea typeface="Noto Sans S Chinese Medium" panose="020B0600000000000000" charset="-122"/>
                <a:sym typeface="+mn-ea"/>
              </a:rPr>
              <a:t>Security statement</a:t>
            </a:r>
            <a:endParaRPr lang="zh-CN" altLang="en-US" sz="2000" spc="-185" dirty="0">
              <a:latin typeface="Noto Sans S Chinese Medium" panose="020B0600000000000000" charset="-122"/>
              <a:ea typeface="Noto Sans S Chinese Medium" panose="020B0600000000000000" charset="-122"/>
              <a:sym typeface="+mn-ea"/>
            </a:endParaRPr>
          </a:p>
          <a:p>
            <a:pPr marL="12700" fontAlgn="auto">
              <a:lnSpc>
                <a:spcPct val="150000"/>
              </a:lnSpc>
              <a:spcBef>
                <a:spcPts val="100"/>
              </a:spcBef>
            </a:pPr>
            <a:r>
              <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rPr>
              <a:t>Please read the safety and compatibility information of the product before powering it up.</a:t>
            </a:r>
            <a:endPar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endParaRPr>
          </a:p>
          <a:p>
            <a:pPr marL="12700" fontAlgn="auto">
              <a:lnSpc>
                <a:spcPct val="150000"/>
              </a:lnSpc>
              <a:spcBef>
                <a:spcPts val="100"/>
              </a:spcBef>
            </a:pPr>
            <a:endParaRPr lang="zh-CN" altLang="en-US" sz="1400">
              <a:solidFill>
                <a:schemeClr val="tx1"/>
              </a:solidFill>
              <a:latin typeface="Noto Sans S Chinese Regular" panose="020B0500000000000000" charset="-122"/>
              <a:ea typeface="Noto Sans S Chinese Regular" panose="020B0500000000000000" charset="-122"/>
            </a:endParaRPr>
          </a:p>
          <a:p>
            <a:pPr marL="12700" fontAlgn="auto">
              <a:lnSpc>
                <a:spcPct val="150000"/>
              </a:lnSpc>
              <a:spcBef>
                <a:spcPts val="100"/>
              </a:spcBef>
            </a:pPr>
            <a:r>
              <a:rPr lang="zh-CN" altLang="en-US" sz="2000" spc="-185" dirty="0">
                <a:latin typeface="Noto Sans S Chinese Medium" panose="020B0600000000000000" charset="-122"/>
                <a:ea typeface="Noto Sans S Chinese Medium" panose="020B0600000000000000" charset="-122"/>
                <a:sym typeface="+mn-ea"/>
              </a:rPr>
              <a:t>Environmental statement</a:t>
            </a:r>
            <a:endParaRPr lang="zh-CN" altLang="en-US" sz="2000" spc="-185" dirty="0">
              <a:latin typeface="Noto Sans S Chinese Medium" panose="020B0600000000000000" charset="-122"/>
              <a:ea typeface="Noto Sans S Chinese Medium" panose="020B0600000000000000" charset="-122"/>
              <a:sym typeface="+mn-ea"/>
            </a:endParaRPr>
          </a:p>
          <a:p>
            <a:pPr marL="12700" algn="just" fontAlgn="auto">
              <a:lnSpc>
                <a:spcPct val="150000"/>
              </a:lnSpc>
              <a:spcBef>
                <a:spcPts val="100"/>
              </a:spcBef>
            </a:pPr>
            <a:r>
              <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rPr>
              <a:t>The product conforms to the design requirements of environmental protection. The storage, use and disposal of the product shall comply with the requirements of relevant national laws and regulations.</a:t>
            </a:r>
            <a:endPar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endParaRPr>
          </a:p>
          <a:p>
            <a:pPr marL="12700" algn="just" fontAlgn="auto">
              <a:lnSpc>
                <a:spcPct val="150000"/>
              </a:lnSpc>
              <a:spcBef>
                <a:spcPts val="100"/>
              </a:spcBef>
            </a:pPr>
            <a:endParaRPr lang="zh-CN" altLang="en-US" sz="1000" spc="-185" dirty="0">
              <a:solidFill>
                <a:schemeClr val="tx1">
                  <a:lumMod val="75000"/>
                  <a:lumOff val="25000"/>
                </a:schemeClr>
              </a:solidFill>
              <a:latin typeface="Noto Sans S Chinese Bold" panose="020B0800000000000000" charset="-122"/>
              <a:ea typeface="Noto Sans S Chinese Bold" panose="020B0800000000000000" charset="-122"/>
              <a:sym typeface="+mn-ea"/>
            </a:endParaRPr>
          </a:p>
          <a:p>
            <a:pPr marL="12700" algn="just" fontAlgn="auto">
              <a:lnSpc>
                <a:spcPct val="150000"/>
              </a:lnSpc>
              <a:spcBef>
                <a:spcPts val="100"/>
              </a:spcBef>
            </a:pPr>
            <a:r>
              <a:rPr lang="en-US" altLang="zh-CN" sz="2000" spc="-185" dirty="0">
                <a:latin typeface="Noto Sans S Chinese Medium" panose="020B0600000000000000" charset="-122"/>
                <a:ea typeface="Noto Sans S Chinese Medium" panose="020B0600000000000000" charset="-122"/>
                <a:sym typeface="+mn-ea"/>
              </a:rPr>
              <a:t>R</a:t>
            </a:r>
            <a:r>
              <a:rPr lang="zh-CN" altLang="en-US" sz="2000" spc="-185" dirty="0">
                <a:latin typeface="Noto Sans S Chinese Medium" panose="020B0600000000000000" charset="-122"/>
                <a:ea typeface="Noto Sans S Chinese Medium" panose="020B0600000000000000" charset="-122"/>
                <a:sym typeface="+mn-ea"/>
              </a:rPr>
              <a:t>evision record</a:t>
            </a:r>
            <a:endParaRPr lang="zh-CN" altLang="en-US" sz="2000" spc="-185" dirty="0">
              <a:latin typeface="Noto Sans S Chinese Medium" panose="020B0600000000000000" charset="-122"/>
              <a:ea typeface="Noto Sans S Chinese Medium" panose="020B0600000000000000" charset="-122"/>
              <a:sym typeface="+mn-ea"/>
            </a:endParaRPr>
          </a:p>
          <a:p>
            <a:pPr marL="12700" algn="just" fontAlgn="auto">
              <a:lnSpc>
                <a:spcPct val="150000"/>
              </a:lnSpc>
              <a:spcBef>
                <a:spcPts val="100"/>
              </a:spcBef>
            </a:pPr>
            <a:r>
              <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rPr>
              <a:t>The revision record accumulates the notes for each manual update, and the latest version of the manual contains all previous manual updates.</a:t>
            </a:r>
            <a:endParaRPr lang="zh-CN" altLang="en-US" sz="1000">
              <a:solidFill>
                <a:schemeClr val="tx1">
                  <a:lumMod val="75000"/>
                  <a:lumOff val="25000"/>
                </a:schemeClr>
              </a:solidFill>
              <a:latin typeface="Noto Sans S Chinese Bold" panose="020B0800000000000000" charset="-122"/>
              <a:ea typeface="Noto Sans S Chinese Bold" panose="020B0800000000000000" charset="-122"/>
              <a:sym typeface="+mn-ea"/>
            </a:endParaRPr>
          </a:p>
        </p:txBody>
      </p:sp>
      <p:sp>
        <p:nvSpPr>
          <p:cNvPr id="2" name="文本框 1"/>
          <p:cNvSpPr txBox="1"/>
          <p:nvPr/>
        </p:nvSpPr>
        <p:spPr>
          <a:xfrm>
            <a:off x="969010" y="9756140"/>
            <a:ext cx="5469890" cy="245110"/>
          </a:xfrm>
          <a:prstGeom prst="rect">
            <a:avLst/>
          </a:prstGeom>
          <a:noFill/>
        </p:spPr>
        <p:txBody>
          <a:bodyPr wrap="square" rtlCol="0">
            <a:spAutoFit/>
          </a:bodyPr>
          <a:p>
            <a:pPr algn="ctr"/>
            <a:r>
              <a:rPr sz="1000" spc="-55" dirty="0">
                <a:solidFill>
                  <a:srgbClr val="0556A5"/>
                </a:solidFill>
                <a:latin typeface="Noto Sans S Chinese Medium" panose="020B0600000000000000" charset="-122"/>
                <a:ea typeface="Noto Sans S Chinese Medium" panose="020B0600000000000000" charset="-122"/>
                <a:cs typeface="Calibri" panose="020F0502020204030204"/>
                <a:sym typeface="+mn-ea"/>
              </a:rPr>
              <a:t>www.sailskywifi.com</a:t>
            </a:r>
            <a:endParaRPr lang="zh-CN" altLang="zh-CN" sz="1000" spc="-55" dirty="0">
              <a:solidFill>
                <a:srgbClr val="0556A5"/>
              </a:solidFill>
              <a:latin typeface="Noto Sans S Chinese Medium" panose="020B0600000000000000" charset="-122"/>
              <a:ea typeface="Noto Sans S Chinese Medium" panose="020B0600000000000000" charset="-122"/>
              <a:cs typeface="Calibri" panose="020F0502020204030204"/>
              <a:sym typeface="+mn-ea"/>
            </a:endParaRPr>
          </a:p>
        </p:txBody>
      </p:sp>
      <p:sp>
        <p:nvSpPr>
          <p:cNvPr id="3" name="object 4"/>
          <p:cNvSpPr/>
          <p:nvPr/>
        </p:nvSpPr>
        <p:spPr>
          <a:xfrm>
            <a:off x="456565" y="9754108"/>
            <a:ext cx="6442075" cy="0"/>
          </a:xfrm>
          <a:custGeom>
            <a:avLst/>
            <a:gdLst/>
            <a:ahLst/>
            <a:cxnLst/>
            <a:rect l="l" t="t" r="r" b="b"/>
            <a:pathLst>
              <a:path w="6442075">
                <a:moveTo>
                  <a:pt x="0" y="0"/>
                </a:moveTo>
                <a:lnTo>
                  <a:pt x="6442075" y="0"/>
                </a:lnTo>
              </a:path>
            </a:pathLst>
          </a:custGeom>
          <a:ln w="6096">
            <a:solidFill>
              <a:srgbClr val="000000"/>
            </a:solidFill>
          </a:ln>
        </p:spPr>
        <p:txBody>
          <a:bodyPr wrap="square" lIns="0" tIns="0" rIns="0" bIns="0" rtlCol="0"/>
          <a:p/>
        </p:txBody>
      </p:sp>
      <p:sp>
        <p:nvSpPr>
          <p:cNvPr id="4" name="object 3"/>
          <p:cNvSpPr/>
          <p:nvPr/>
        </p:nvSpPr>
        <p:spPr>
          <a:xfrm>
            <a:off x="455294" y="9756140"/>
            <a:ext cx="513715" cy="280035"/>
          </a:xfrm>
          <a:custGeom>
            <a:avLst/>
            <a:gdLst/>
            <a:ahLst/>
            <a:cxnLst/>
            <a:rect l="l" t="t" r="r" b="b"/>
            <a:pathLst>
              <a:path w="513715" h="280034">
                <a:moveTo>
                  <a:pt x="0" y="0"/>
                </a:moveTo>
                <a:lnTo>
                  <a:pt x="513715" y="0"/>
                </a:lnTo>
                <a:lnTo>
                  <a:pt x="513715" y="280034"/>
                </a:lnTo>
                <a:lnTo>
                  <a:pt x="0" y="280034"/>
                </a:lnTo>
                <a:lnTo>
                  <a:pt x="0" y="0"/>
                </a:lnTo>
                <a:close/>
              </a:path>
            </a:pathLst>
          </a:custGeom>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p/>
        </p:txBody>
      </p:sp>
      <p:sp>
        <p:nvSpPr>
          <p:cNvPr id="5" name="object 24"/>
          <p:cNvSpPr txBox="1">
            <a:spLocks noGrp="1"/>
          </p:cNvSpPr>
          <p:nvPr/>
        </p:nvSpPr>
        <p:spPr>
          <a:xfrm>
            <a:off x="657339" y="9834994"/>
            <a:ext cx="109220" cy="121920"/>
          </a:xfrm>
          <a:prstGeom prst="rect">
            <a:avLst/>
          </a:prstGeom>
        </p:spPr>
        <p:txBody>
          <a:bodyPr vert="horz" wrap="square" lIns="0" tIns="0" rIns="0" bIns="0" rtlCol="0">
            <a:spAutoFit/>
            <a:scene3d>
              <a:camera prst="orthographicFront"/>
              <a:lightRig rig="threePt" dir="t"/>
            </a:scene3d>
          </a:bodyPr>
          <a:lstStyle>
            <a:lvl1pPr marL="0">
              <a:defRPr sz="900" b="0" i="0">
                <a:solidFill>
                  <a:schemeClr val="bg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5400">
              <a:lnSpc>
                <a:spcPts val="955"/>
              </a:lnSpc>
            </a:pPr>
            <a:fld id="{81D60167-4931-47E6-BA6A-407CBD079E47}" type="slidenum">
              <a:rPr sz="1200" dirty="0">
                <a:solidFill>
                  <a:schemeClr val="tx1"/>
                </a:solidFill>
                <a:effectLst>
                  <a:outerShdw blurRad="38100" dist="19050" dir="2700000" algn="tl" rotWithShape="0">
                    <a:schemeClr val="dk1">
                      <a:alpha val="40000"/>
                    </a:schemeClr>
                  </a:outerShdw>
                </a:effectLst>
              </a:rPr>
            </a:fld>
            <a:endParaRPr sz="1200" dirty="0">
              <a:solidFill>
                <a:schemeClr val="tx1"/>
              </a:solidFill>
              <a:effectLst>
                <a:outerShdw blurRad="38100" dist="19050" dir="2700000" algn="tl" rotWithShape="0">
                  <a:schemeClr val="dk1">
                    <a:alpha val="40000"/>
                  </a:schemeClr>
                </a:outerShdw>
              </a:effectLst>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bg2"/>
          </a:fgClr>
          <a:bgClr>
            <a:schemeClr val="bg1"/>
          </a:bgClr>
        </a:pattFill>
        <a:effectLst/>
      </p:bgPr>
    </p:bg>
    <p:spTree>
      <p:nvGrpSpPr>
        <p:cNvPr id="1" name=""/>
        <p:cNvGrpSpPr/>
        <p:nvPr/>
      </p:nvGrpSpPr>
      <p:grpSpPr/>
      <p:sp>
        <p:nvSpPr>
          <p:cNvPr id="6" name="文本框 5"/>
          <p:cNvSpPr txBox="1"/>
          <p:nvPr/>
        </p:nvSpPr>
        <p:spPr>
          <a:xfrm>
            <a:off x="5420995" y="297815"/>
            <a:ext cx="1892935" cy="337185"/>
          </a:xfrm>
          <a:prstGeom prst="rect">
            <a:avLst/>
          </a:prstGeom>
          <a:noFill/>
        </p:spPr>
        <p:txBody>
          <a:bodyPr wrap="square" rtlCol="0">
            <a:spAutoFit/>
          </a:bodyPr>
          <a:p>
            <a:r>
              <a:rPr sz="1600" spc="-55" dirty="0">
                <a:solidFill>
                  <a:srgbClr val="0556A5"/>
                </a:solidFill>
                <a:latin typeface="Calibri" panose="020F0502020204030204"/>
                <a:cs typeface="Calibri" panose="020F0502020204030204"/>
                <a:sym typeface="+mn-ea"/>
              </a:rPr>
              <a:t>www.sailskywifi.com</a:t>
            </a:r>
            <a:endParaRPr lang="zh-CN" altLang="en-US" sz="1600" spc="-55" dirty="0">
              <a:solidFill>
                <a:srgbClr val="0556A5"/>
              </a:solidFill>
              <a:latin typeface="Calibri" panose="020F0502020204030204"/>
              <a:cs typeface="Calibri" panose="020F0502020204030204"/>
              <a:sym typeface="+mn-ea"/>
            </a:endParaRPr>
          </a:p>
        </p:txBody>
      </p:sp>
      <p:pic>
        <p:nvPicPr>
          <p:cNvPr id="1073741825" name="officeArt object" descr="图片 3"/>
          <p:cNvPicPr>
            <a:picLocks noChangeAspect="1"/>
          </p:cNvPicPr>
          <p:nvPr/>
        </p:nvPicPr>
        <p:blipFill>
          <a:blip r:embed="rId1"/>
          <a:stretch>
            <a:fillRect/>
          </a:stretch>
        </p:blipFill>
        <p:spPr>
          <a:xfrm>
            <a:off x="358140" y="258445"/>
            <a:ext cx="1171575" cy="376555"/>
          </a:xfrm>
          <a:prstGeom prst="rect">
            <a:avLst/>
          </a:prstGeom>
          <a:ln w="12700" cap="flat">
            <a:noFill/>
            <a:miter lim="400000"/>
            <a:headEnd/>
            <a:tailEnd/>
          </a:ln>
          <a:effectLst/>
        </p:spPr>
      </p:pic>
      <p:sp>
        <p:nvSpPr>
          <p:cNvPr id="30" name="object 3"/>
          <p:cNvSpPr/>
          <p:nvPr/>
        </p:nvSpPr>
        <p:spPr>
          <a:xfrm>
            <a:off x="455294" y="9756140"/>
            <a:ext cx="513715" cy="280035"/>
          </a:xfrm>
          <a:custGeom>
            <a:avLst/>
            <a:gdLst/>
            <a:ahLst/>
            <a:cxnLst/>
            <a:rect l="l" t="t" r="r" b="b"/>
            <a:pathLst>
              <a:path w="513715" h="280034">
                <a:moveTo>
                  <a:pt x="0" y="0"/>
                </a:moveTo>
                <a:lnTo>
                  <a:pt x="513715" y="0"/>
                </a:lnTo>
                <a:lnTo>
                  <a:pt x="513715" y="280034"/>
                </a:lnTo>
                <a:lnTo>
                  <a:pt x="0" y="280034"/>
                </a:lnTo>
                <a:lnTo>
                  <a:pt x="0" y="0"/>
                </a:lnTo>
                <a:close/>
              </a:path>
            </a:pathLst>
          </a:custGeom>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p/>
        </p:txBody>
      </p:sp>
      <p:sp>
        <p:nvSpPr>
          <p:cNvPr id="33" name="object 4"/>
          <p:cNvSpPr/>
          <p:nvPr/>
        </p:nvSpPr>
        <p:spPr>
          <a:xfrm>
            <a:off x="456565" y="9754108"/>
            <a:ext cx="6442075" cy="0"/>
          </a:xfrm>
          <a:custGeom>
            <a:avLst/>
            <a:gdLst/>
            <a:ahLst/>
            <a:cxnLst/>
            <a:rect l="l" t="t" r="r" b="b"/>
            <a:pathLst>
              <a:path w="6442075">
                <a:moveTo>
                  <a:pt x="0" y="0"/>
                </a:moveTo>
                <a:lnTo>
                  <a:pt x="6442075" y="0"/>
                </a:lnTo>
              </a:path>
            </a:pathLst>
          </a:custGeom>
          <a:ln w="6096">
            <a:solidFill>
              <a:srgbClr val="000000"/>
            </a:solidFill>
          </a:ln>
        </p:spPr>
        <p:txBody>
          <a:bodyPr wrap="square" lIns="0" tIns="0" rIns="0" bIns="0" rtlCol="0"/>
          <a:p/>
        </p:txBody>
      </p:sp>
      <p:sp>
        <p:nvSpPr>
          <p:cNvPr id="34" name="object 24"/>
          <p:cNvSpPr txBox="1">
            <a:spLocks noGrp="1"/>
          </p:cNvSpPr>
          <p:nvPr/>
        </p:nvSpPr>
        <p:spPr>
          <a:xfrm>
            <a:off x="657339" y="9812769"/>
            <a:ext cx="109220" cy="139700"/>
          </a:xfrm>
          <a:prstGeom prst="rect">
            <a:avLst/>
          </a:prstGeom>
        </p:spPr>
        <p:txBody>
          <a:bodyPr vert="horz" wrap="square" lIns="0" tIns="0" rIns="0" bIns="0" rtlCol="0">
            <a:spAutoFit/>
            <a:scene3d>
              <a:camera prst="orthographicFront"/>
              <a:lightRig rig="threePt" dir="t"/>
            </a:scene3d>
          </a:bodyPr>
          <a:lstStyle>
            <a:lvl1pPr marL="0">
              <a:defRPr sz="900" b="0" i="0">
                <a:solidFill>
                  <a:schemeClr val="bg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5400">
              <a:lnSpc>
                <a:spcPts val="955"/>
              </a:lnSpc>
            </a:pPr>
            <a:fld id="{81D60167-4931-47E6-BA6A-407CBD079E47}" type="slidenum">
              <a:rPr dirty="0">
                <a:solidFill>
                  <a:schemeClr val="tx1"/>
                </a:solidFill>
                <a:effectLst>
                  <a:outerShdw blurRad="38100" dist="19050" dir="2700000" algn="tl" rotWithShape="0">
                    <a:schemeClr val="dk1">
                      <a:alpha val="40000"/>
                    </a:schemeClr>
                  </a:outerShdw>
                </a:effectLst>
              </a:rPr>
            </a:fld>
            <a:endParaRPr dirty="0">
              <a:solidFill>
                <a:schemeClr val="tx1"/>
              </a:solidFill>
              <a:effectLst>
                <a:outerShdw blurRad="38100" dist="19050" dir="2700000" algn="tl" rotWithShape="0">
                  <a:schemeClr val="dk1">
                    <a:alpha val="40000"/>
                  </a:schemeClr>
                </a:outerShdw>
              </a:effectLst>
            </a:endParaRPr>
          </a:p>
        </p:txBody>
      </p:sp>
      <p:sp>
        <p:nvSpPr>
          <p:cNvPr id="37" name="文本框 36"/>
          <p:cNvSpPr txBox="1"/>
          <p:nvPr/>
        </p:nvSpPr>
        <p:spPr>
          <a:xfrm>
            <a:off x="1529715" y="9812655"/>
            <a:ext cx="5469890" cy="245110"/>
          </a:xfrm>
          <a:prstGeom prst="rect">
            <a:avLst/>
          </a:prstGeom>
          <a:noFill/>
        </p:spPr>
        <p:txBody>
          <a:bodyPr wrap="square" rtlCol="0">
            <a:spAutoFit/>
          </a:bodyPr>
          <a:p>
            <a:r>
              <a:rPr lang="zh-CN" altLang="en-US" sz="1000"/>
              <a:t>SHENZHEN SHUOTIAN INFORMATION &amp; TECHNOLOGY CO., LTD</a:t>
            </a:r>
            <a:endParaRPr lang="zh-CN" altLang="en-US" sz="1000"/>
          </a:p>
        </p:txBody>
      </p:sp>
      <p:sp>
        <p:nvSpPr>
          <p:cNvPr id="109" name="object 8"/>
          <p:cNvSpPr txBox="1"/>
          <p:nvPr/>
        </p:nvSpPr>
        <p:spPr>
          <a:xfrm>
            <a:off x="358138" y="1072514"/>
            <a:ext cx="4169413" cy="830580"/>
          </a:xfrm>
          <a:prstGeom prst="rect">
            <a:avLst/>
          </a:prstGeom>
          <a:ln w="12700">
            <a:miter lim="400000"/>
          </a:ln>
        </p:spPr>
        <p:txBody>
          <a:bodyPr lIns="0" tIns="0" rIns="0" bIns="0">
            <a:spAutoFit/>
          </a:bodyPr>
          <a:lstStyle>
            <a:lvl1pPr indent="12700">
              <a:spcBef>
                <a:spcPts val="100"/>
              </a:spcBef>
              <a:defRPr sz="5400" spc="-185">
                <a:solidFill>
                  <a:srgbClr val="0556A5"/>
                </a:solidFill>
                <a:latin typeface="Calibri" panose="020F0502020204030204"/>
                <a:ea typeface="Calibri" panose="020F0502020204030204"/>
                <a:cs typeface="Calibri" panose="020F0502020204030204"/>
                <a:sym typeface="Calibri" panose="020F0502020204030204"/>
              </a:defRPr>
            </a:lvl1pPr>
          </a:lstStyle>
          <a:p>
            <a:r>
              <a:t>BL70HWHW</a:t>
            </a:r>
            <a:endParaRPr lang="en-US"/>
          </a:p>
        </p:txBody>
      </p:sp>
      <p:sp>
        <p:nvSpPr>
          <p:cNvPr id="110" name="object 32"/>
          <p:cNvSpPr txBox="1"/>
          <p:nvPr/>
        </p:nvSpPr>
        <p:spPr>
          <a:xfrm>
            <a:off x="357978" y="1902977"/>
            <a:ext cx="3171826" cy="566420"/>
          </a:xfrm>
          <a:prstGeom prst="rect">
            <a:avLst/>
          </a:prstGeom>
          <a:ln w="12700">
            <a:miter lim="400000"/>
          </a:ln>
        </p:spPr>
        <p:txBody>
          <a:bodyPr lIns="0" tIns="0" rIns="0" bIns="0">
            <a:spAutoFit/>
          </a:bodyPr>
          <a:lstStyle>
            <a:lvl1pPr indent="12700">
              <a:spcBef>
                <a:spcPts val="100"/>
              </a:spcBef>
              <a:defRPr b="1">
                <a:solidFill>
                  <a:srgbClr val="0556A5"/>
                </a:solidFill>
                <a:latin typeface="Calibri" panose="020F0502020204030204"/>
                <a:ea typeface="Calibri" panose="020F0502020204030204"/>
                <a:cs typeface="Calibri" panose="020F0502020204030204"/>
                <a:sym typeface="Calibri" panose="020F0502020204030204"/>
              </a:defRPr>
            </a:lvl1pPr>
          </a:lstStyle>
          <a:p>
            <a:r>
              <a:t>Outdoor </a:t>
            </a:r>
            <a:r>
              <a:rPr lang="en-US"/>
              <a:t>Access Point</a:t>
            </a:r>
            <a:endParaRPr lang="en-US"/>
          </a:p>
          <a:p>
            <a:r>
              <a:t>2.4GHz 300Mbps</a:t>
            </a:r>
          </a:p>
        </p:txBody>
      </p:sp>
      <p:sp>
        <p:nvSpPr>
          <p:cNvPr id="3" name="文本框 2"/>
          <p:cNvSpPr txBox="1"/>
          <p:nvPr/>
        </p:nvSpPr>
        <p:spPr>
          <a:xfrm>
            <a:off x="358140" y="4372610"/>
            <a:ext cx="6442075" cy="5323205"/>
          </a:xfrm>
          <a:prstGeom prst="rect">
            <a:avLst/>
          </a:prstGeom>
          <a:noFill/>
        </p:spPr>
        <p:txBody>
          <a:bodyPr wrap="square" rtlCol="0">
            <a:spAutoFit/>
          </a:bodyPr>
          <a:p>
            <a:r>
              <a:rPr b="1">
                <a:solidFill>
                  <a:srgbClr val="0070C0"/>
                </a:solidFill>
                <a:sym typeface="+mn-ea"/>
              </a:rPr>
              <a:t>Product introduction</a:t>
            </a:r>
            <a:r>
              <a:rPr lang="en-US" b="1">
                <a:solidFill>
                  <a:srgbClr val="0070C0"/>
                </a:solidFill>
                <a:sym typeface="+mn-ea"/>
              </a:rPr>
              <a:t>:</a:t>
            </a:r>
            <a:endParaRPr lang="en-US" b="1">
              <a:solidFill>
                <a:srgbClr val="0070C0"/>
              </a:solidFill>
              <a:sym typeface="+mn-ea"/>
            </a:endParaRPr>
          </a:p>
          <a:p>
            <a:r>
              <a:rPr lang="en-US" altLang="zh-CN" sz="1400">
                <a:solidFill>
                  <a:srgbClr val="0070C0"/>
                </a:solidFill>
                <a:sym typeface="+mn-ea"/>
              </a:rPr>
              <a:t>BL70HW is a new generation of high-performance, cost-effective and intrinsically safe wireless product that works in the 2.4G frequency band and supports 802.11b/g MIMO technology. It adopts Qualcomm QCA9531 solution, 16M flash memory/128M memory, 100M network interface, 2.4G 802.11n MIMO technology wireless processing speed up to 300Mbps, which can meet the needs of 64 people for wireless high-speed Internet access at the same time. The hardware design meets intrinsic safety requirements, and the highly reliable multi-level power supply protection and port protection design ensure that the BL70HW wireless product can work in harsh industrial control environments for a long time.</a:t>
            </a:r>
            <a:endParaRPr lang="en-US" altLang="zh-CN" sz="1400">
              <a:solidFill>
                <a:srgbClr val="0070C0"/>
              </a:solidFill>
              <a:sym typeface="+mn-ea"/>
            </a:endParaRPr>
          </a:p>
          <a:p>
            <a:r>
              <a:rPr lang="en-US" altLang="zh-CN" sz="1400">
                <a:solidFill>
                  <a:srgbClr val="0070C0"/>
                </a:solidFill>
                <a:sym typeface="+mn-ea"/>
              </a:rPr>
              <a:t>Ultra-miniature design concept, terminal interface, stable and shock-resistant, can be built into robots, cameras, handheld remote controls, explosion-proof boxes, AGV and other equipment.</a:t>
            </a:r>
            <a:endParaRPr lang="en-US" altLang="zh-CN" sz="1400">
              <a:solidFill>
                <a:srgbClr val="0070C0"/>
              </a:solidFill>
              <a:sym typeface="+mn-ea"/>
            </a:endParaRPr>
          </a:p>
          <a:p>
            <a:r>
              <a:rPr lang="en-US" altLang="zh-CN" sz="1400">
                <a:solidFill>
                  <a:srgbClr val="0070C0"/>
                </a:solidFill>
                <a:sym typeface="+mn-ea"/>
              </a:rPr>
              <a:t>It can be widely used in industrial applications, mining intrinsic safety, mobile robot inspection, high-bandwidth communications and other industry applications.</a:t>
            </a:r>
            <a:endParaRPr lang="en-US" altLang="zh-CN" sz="1400">
              <a:solidFill>
                <a:srgbClr val="0070C0"/>
              </a:solidFill>
              <a:sym typeface="+mn-ea"/>
            </a:endParaRPr>
          </a:p>
          <a:p>
            <a:r>
              <a:rPr lang="en-US" altLang="zh-CN" sz="1400">
                <a:solidFill>
                  <a:srgbClr val="0070C0"/>
                </a:solidFill>
                <a:sym typeface="+mn-ea"/>
              </a:rPr>
              <a:t>Easily adapt to extreme outdoor environments of high temperature and cold. It can be equipped with an external directional antenna, supports pole/wall-mounted installation, and supports terminal power supply. It is flexible and plug-and-play. It has the characteristics of high gain, high receiving sensitivity, high bandwidth, high number of accesses, etc., and has a wide range of wireless coverage. , stable performance, suitable for wireless transmission scenarios such as mines, pipe corridors, etc.</a:t>
            </a:r>
            <a:endParaRPr lang="en-US" altLang="zh-CN" sz="1400">
              <a:solidFill>
                <a:srgbClr val="0070C0"/>
              </a:solidFill>
              <a:sym typeface="+mn-ea"/>
            </a:endParaRPr>
          </a:p>
        </p:txBody>
      </p:sp>
      <p:pic>
        <p:nvPicPr>
          <p:cNvPr id="2" name="图片 1" descr="BL70-3"/>
          <p:cNvPicPr>
            <a:picLocks noChangeAspect="1"/>
          </p:cNvPicPr>
          <p:nvPr/>
        </p:nvPicPr>
        <p:blipFill>
          <a:blip r:embed="rId2"/>
          <a:stretch>
            <a:fillRect/>
          </a:stretch>
        </p:blipFill>
        <p:spPr>
          <a:xfrm>
            <a:off x="2520315" y="2413000"/>
            <a:ext cx="1842770" cy="1842770"/>
          </a:xfrm>
          <a:prstGeom prst="rect">
            <a:avLst/>
          </a:prstGeom>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bg2"/>
          </a:fgClr>
          <a:bgClr>
            <a:schemeClr val="bg1"/>
          </a:bgClr>
        </a:pattFill>
        <a:effectLst/>
      </p:bgPr>
    </p:bg>
    <p:spTree>
      <p:nvGrpSpPr>
        <p:cNvPr id="1" name=""/>
        <p:cNvGrpSpPr/>
        <p:nvPr/>
      </p:nvGrpSpPr>
      <p:grpSpPr/>
      <p:sp>
        <p:nvSpPr>
          <p:cNvPr id="6" name="文本框 5"/>
          <p:cNvSpPr txBox="1"/>
          <p:nvPr/>
        </p:nvSpPr>
        <p:spPr>
          <a:xfrm>
            <a:off x="5420995" y="297815"/>
            <a:ext cx="1892935" cy="337185"/>
          </a:xfrm>
          <a:prstGeom prst="rect">
            <a:avLst/>
          </a:prstGeom>
          <a:noFill/>
        </p:spPr>
        <p:txBody>
          <a:bodyPr wrap="square" rtlCol="0">
            <a:spAutoFit/>
          </a:bodyPr>
          <a:p>
            <a:r>
              <a:rPr sz="1600" spc="-55" dirty="0">
                <a:solidFill>
                  <a:srgbClr val="0556A5"/>
                </a:solidFill>
                <a:latin typeface="Calibri" panose="020F0502020204030204"/>
                <a:cs typeface="Calibri" panose="020F0502020204030204"/>
                <a:sym typeface="+mn-ea"/>
              </a:rPr>
              <a:t>www.sailskywifi.com</a:t>
            </a:r>
            <a:endParaRPr lang="zh-CN" altLang="en-US" sz="1600" spc="-55" dirty="0">
              <a:solidFill>
                <a:srgbClr val="0556A5"/>
              </a:solidFill>
              <a:latin typeface="Calibri" panose="020F0502020204030204"/>
              <a:cs typeface="Calibri" panose="020F0502020204030204"/>
              <a:sym typeface="+mn-ea"/>
            </a:endParaRPr>
          </a:p>
        </p:txBody>
      </p:sp>
      <p:pic>
        <p:nvPicPr>
          <p:cNvPr id="1073741825" name="officeArt object" descr="图片 3"/>
          <p:cNvPicPr>
            <a:picLocks noChangeAspect="1"/>
          </p:cNvPicPr>
          <p:nvPr/>
        </p:nvPicPr>
        <p:blipFill>
          <a:blip r:embed="rId1"/>
          <a:stretch>
            <a:fillRect/>
          </a:stretch>
        </p:blipFill>
        <p:spPr>
          <a:xfrm>
            <a:off x="358140" y="258445"/>
            <a:ext cx="1171575" cy="376555"/>
          </a:xfrm>
          <a:prstGeom prst="rect">
            <a:avLst/>
          </a:prstGeom>
          <a:ln w="12700" cap="flat">
            <a:noFill/>
            <a:miter lim="400000"/>
            <a:headEnd/>
            <a:tailEnd/>
          </a:ln>
          <a:effectLst/>
        </p:spPr>
      </p:pic>
      <p:sp>
        <p:nvSpPr>
          <p:cNvPr id="30" name="object 3"/>
          <p:cNvSpPr/>
          <p:nvPr/>
        </p:nvSpPr>
        <p:spPr>
          <a:xfrm>
            <a:off x="455294" y="9756140"/>
            <a:ext cx="513715" cy="280035"/>
          </a:xfrm>
          <a:custGeom>
            <a:avLst/>
            <a:gdLst/>
            <a:ahLst/>
            <a:cxnLst/>
            <a:rect l="l" t="t" r="r" b="b"/>
            <a:pathLst>
              <a:path w="513715" h="280034">
                <a:moveTo>
                  <a:pt x="0" y="0"/>
                </a:moveTo>
                <a:lnTo>
                  <a:pt x="513715" y="0"/>
                </a:lnTo>
                <a:lnTo>
                  <a:pt x="513715" y="280034"/>
                </a:lnTo>
                <a:lnTo>
                  <a:pt x="0" y="280034"/>
                </a:lnTo>
                <a:lnTo>
                  <a:pt x="0" y="0"/>
                </a:lnTo>
                <a:close/>
              </a:path>
            </a:pathLst>
          </a:custGeom>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p/>
        </p:txBody>
      </p:sp>
      <p:sp>
        <p:nvSpPr>
          <p:cNvPr id="33" name="object 4"/>
          <p:cNvSpPr/>
          <p:nvPr/>
        </p:nvSpPr>
        <p:spPr>
          <a:xfrm>
            <a:off x="456565" y="9754108"/>
            <a:ext cx="6442075" cy="0"/>
          </a:xfrm>
          <a:custGeom>
            <a:avLst/>
            <a:gdLst/>
            <a:ahLst/>
            <a:cxnLst/>
            <a:rect l="l" t="t" r="r" b="b"/>
            <a:pathLst>
              <a:path w="6442075">
                <a:moveTo>
                  <a:pt x="0" y="0"/>
                </a:moveTo>
                <a:lnTo>
                  <a:pt x="6442075" y="0"/>
                </a:lnTo>
              </a:path>
            </a:pathLst>
          </a:custGeom>
          <a:ln w="6096">
            <a:solidFill>
              <a:srgbClr val="000000"/>
            </a:solidFill>
          </a:ln>
        </p:spPr>
        <p:txBody>
          <a:bodyPr wrap="square" lIns="0" tIns="0" rIns="0" bIns="0" rtlCol="0"/>
          <a:p/>
        </p:txBody>
      </p:sp>
      <p:sp>
        <p:nvSpPr>
          <p:cNvPr id="34" name="object 24"/>
          <p:cNvSpPr txBox="1">
            <a:spLocks noGrp="1"/>
          </p:cNvSpPr>
          <p:nvPr/>
        </p:nvSpPr>
        <p:spPr>
          <a:xfrm>
            <a:off x="657339" y="9812769"/>
            <a:ext cx="109220" cy="139700"/>
          </a:xfrm>
          <a:prstGeom prst="rect">
            <a:avLst/>
          </a:prstGeom>
        </p:spPr>
        <p:txBody>
          <a:bodyPr vert="horz" wrap="square" lIns="0" tIns="0" rIns="0" bIns="0" rtlCol="0">
            <a:spAutoFit/>
            <a:scene3d>
              <a:camera prst="orthographicFront"/>
              <a:lightRig rig="threePt" dir="t"/>
            </a:scene3d>
          </a:bodyPr>
          <a:lstStyle>
            <a:lvl1pPr marL="0">
              <a:defRPr sz="900" b="0" i="0">
                <a:solidFill>
                  <a:schemeClr val="bg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5400">
              <a:lnSpc>
                <a:spcPts val="955"/>
              </a:lnSpc>
            </a:pPr>
            <a:fld id="{81D60167-4931-47E6-BA6A-407CBD079E47}" type="slidenum">
              <a:rPr dirty="0">
                <a:solidFill>
                  <a:schemeClr val="tx1"/>
                </a:solidFill>
                <a:effectLst>
                  <a:outerShdw blurRad="38100" dist="19050" dir="2700000" algn="tl" rotWithShape="0">
                    <a:schemeClr val="dk1">
                      <a:alpha val="40000"/>
                    </a:schemeClr>
                  </a:outerShdw>
                </a:effectLst>
              </a:rPr>
            </a:fld>
            <a:endParaRPr dirty="0">
              <a:solidFill>
                <a:schemeClr val="tx1"/>
              </a:solidFill>
              <a:effectLst>
                <a:outerShdw blurRad="38100" dist="19050" dir="2700000" algn="tl" rotWithShape="0">
                  <a:schemeClr val="dk1">
                    <a:alpha val="40000"/>
                  </a:schemeClr>
                </a:outerShdw>
              </a:effectLst>
            </a:endParaRPr>
          </a:p>
        </p:txBody>
      </p:sp>
      <p:sp>
        <p:nvSpPr>
          <p:cNvPr id="37" name="文本框 36"/>
          <p:cNvSpPr txBox="1"/>
          <p:nvPr/>
        </p:nvSpPr>
        <p:spPr>
          <a:xfrm>
            <a:off x="1529715" y="9812655"/>
            <a:ext cx="5469890" cy="245110"/>
          </a:xfrm>
          <a:prstGeom prst="rect">
            <a:avLst/>
          </a:prstGeom>
          <a:noFill/>
        </p:spPr>
        <p:txBody>
          <a:bodyPr wrap="square" rtlCol="0">
            <a:spAutoFit/>
          </a:bodyPr>
          <a:p>
            <a:r>
              <a:rPr lang="zh-CN" altLang="en-US" sz="1000"/>
              <a:t>SHENZHEN SHUOTIAN INFORMATION &amp; TECHNOLOGY CO., LTD</a:t>
            </a:r>
            <a:endParaRPr lang="zh-CN" altLang="en-US" sz="1000"/>
          </a:p>
        </p:txBody>
      </p:sp>
      <p:graphicFrame>
        <p:nvGraphicFramePr>
          <p:cNvPr id="134" name="表格"/>
          <p:cNvGraphicFramePr/>
          <p:nvPr>
            <p:custDataLst>
              <p:tags r:id="rId2"/>
            </p:custDataLst>
          </p:nvPr>
        </p:nvGraphicFramePr>
        <p:xfrm>
          <a:off x="394970" y="935990"/>
          <a:ext cx="6703060" cy="6746875"/>
        </p:xfrm>
        <a:graphic>
          <a:graphicData uri="http://schemas.openxmlformats.org/drawingml/2006/table">
            <a:tbl>
              <a:tblPr firstRow="1" bandRow="1">
                <a:tableStyleId>{4C3C2611-4C71-4FC5-86AE-919BDF0F9419}</a:tableStyleId>
              </a:tblPr>
              <a:tblGrid>
                <a:gridCol w="3351530"/>
                <a:gridCol w="3351530"/>
              </a:tblGrid>
              <a:tr h="468630">
                <a:tc gridSpan="2">
                  <a:txBody>
                    <a:bodyPr/>
                    <a:p>
                      <a:pPr algn="l" defTabSz="755650">
                        <a:defRPr sz="1800" b="0">
                          <a:solidFill>
                            <a:srgbClr val="000000"/>
                          </a:solidFill>
                        </a:defRPr>
                      </a:pPr>
                      <a:r>
                        <a:rPr sz="1400" b="1">
                          <a:solidFill>
                            <a:srgbClr val="FFFFFF"/>
                          </a:solidFill>
                          <a:sym typeface="微软雅黑" panose="020B0503020204020204" charset="-122"/>
                        </a:rPr>
                        <a:t>Hardware</a:t>
                      </a:r>
                      <a:endParaRPr sz="1400" b="1">
                        <a:solidFill>
                          <a:srgbClr val="FFFFFF"/>
                        </a:solidFill>
                        <a:sym typeface="微软雅黑" panose="020B0503020204020204" charset="-122"/>
                      </a:endParaRPr>
                    </a:p>
                  </a:txBody>
                  <a:tcPr marL="45720" marR="45720" anchor="ctr" anchorCtr="0" horzOverflow="overflow"/>
                </a:tc>
                <a:tc hMerge="1">
                  <a:tcPr/>
                </a:tc>
              </a:tr>
              <a:tr h="467995">
                <a:tc>
                  <a:txBody>
                    <a:bodyPr/>
                    <a:p>
                      <a:pPr algn="l" defTabSz="755650">
                        <a:defRPr sz="1800"/>
                      </a:pPr>
                      <a:r>
                        <a:rPr sz="1000">
                          <a:sym typeface="微软雅黑" panose="020B0503020204020204" charset="-122"/>
                        </a:rPr>
                        <a:t>Model</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BL70H</a:t>
                      </a:r>
                      <a:r>
                        <a:rPr lang="en-US" sz="1000">
                          <a:sym typeface="微软雅黑" panose="020B0503020204020204" charset="-122"/>
                        </a:rPr>
                        <a:t>W</a:t>
                      </a:r>
                      <a:endParaRPr lang="en-US" sz="1000">
                        <a:sym typeface="微软雅黑" panose="020B0503020204020204" charset="-122"/>
                      </a:endParaRPr>
                    </a:p>
                  </a:txBody>
                  <a:tcPr marL="50800" marR="50800" marT="50800" marB="50800" anchor="ctr" anchorCtr="0" horzOverflow="overflow"/>
                </a:tc>
              </a:tr>
              <a:tr h="468630">
                <a:tc>
                  <a:txBody>
                    <a:bodyPr/>
                    <a:p>
                      <a:pPr algn="l" defTabSz="755650">
                        <a:defRPr sz="1800"/>
                      </a:pPr>
                      <a:r>
                        <a:rPr sz="1000">
                          <a:sym typeface="微软雅黑" panose="020B0503020204020204" charset="-122"/>
                        </a:rPr>
                        <a:t>Chipset</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Qualcomm QCA9531 300Mbps</a:t>
                      </a:r>
                      <a:endParaRPr sz="1000">
                        <a:sym typeface="微软雅黑" panose="020B0503020204020204" charset="-122"/>
                      </a:endParaRPr>
                    </a:p>
                  </a:txBody>
                  <a:tcPr marL="50800" marR="50800" marT="50800" marB="50800" anchor="ctr" anchorCtr="0" horzOverflow="overflow"/>
                </a:tc>
              </a:tr>
              <a:tr h="467995">
                <a:tc>
                  <a:txBody>
                    <a:bodyPr/>
                    <a:p>
                      <a:pPr algn="l" defTabSz="755650">
                        <a:defRPr sz="1800"/>
                      </a:pPr>
                      <a:r>
                        <a:rPr sz="1000">
                          <a:sym typeface="微软雅黑" panose="020B0503020204020204" charset="-122"/>
                        </a:rPr>
                        <a:t>CPU Clock Speed</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550MHz</a:t>
                      </a:r>
                      <a:endParaRPr sz="1000">
                        <a:sym typeface="微软雅黑" panose="020B0503020204020204" charset="-122"/>
                      </a:endParaRPr>
                    </a:p>
                  </a:txBody>
                  <a:tcPr marL="50800" marR="50800" marT="50800" marB="50800" anchor="ctr" anchorCtr="0" horzOverflow="overflow"/>
                </a:tc>
              </a:tr>
              <a:tr h="468630">
                <a:tc>
                  <a:txBody>
                    <a:bodyPr/>
                    <a:p>
                      <a:pPr algn="l" defTabSz="755650">
                        <a:defRPr sz="1800"/>
                      </a:pPr>
                      <a:r>
                        <a:rPr sz="1000">
                          <a:sym typeface="微软雅黑" panose="020B0503020204020204" charset="-122"/>
                        </a:rPr>
                        <a:t>Standards</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2.4G:300M 802.11b/g/n MIMO Technology</a:t>
                      </a:r>
                      <a:endParaRPr sz="1000">
                        <a:sym typeface="微软雅黑" panose="020B0503020204020204" charset="-122"/>
                      </a:endParaRPr>
                    </a:p>
                  </a:txBody>
                  <a:tcPr marL="50800" marR="50800" marT="50800" marB="50800" anchor="ctr" anchorCtr="0" horzOverflow="overflow"/>
                </a:tc>
              </a:tr>
              <a:tr h="467995">
                <a:tc>
                  <a:txBody>
                    <a:bodyPr/>
                    <a:p>
                      <a:pPr algn="l" defTabSz="755650">
                        <a:defRPr sz="1800"/>
                      </a:pPr>
                      <a:r>
                        <a:rPr sz="1000">
                          <a:sym typeface="微软雅黑" panose="020B0503020204020204" charset="-122"/>
                        </a:rPr>
                        <a:t>Memory</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lang="en-US" altLang="en-US" sz="1000">
                          <a:solidFill>
                            <a:srgbClr val="0E071B"/>
                          </a:solidFill>
                          <a:latin typeface="微软雅黑" panose="020B0503020204020204" charset="-122"/>
                          <a:ea typeface="微软雅黑" panose="020B0503020204020204" charset="-122"/>
                          <a:cs typeface="Arial" panose="020B0604020202020204" pitchFamily="34" charset="0"/>
                          <a:sym typeface="+mn-ea"/>
                        </a:rPr>
                        <a:t>128MB DDR2 RAM</a:t>
                      </a:r>
                      <a:endParaRPr lang="en-US" sz="1000">
                        <a:sym typeface="微软雅黑" panose="020B0503020204020204" charset="-122"/>
                      </a:endParaRPr>
                    </a:p>
                  </a:txBody>
                  <a:tcPr marL="50800" marR="50800" marT="50800" marB="50800" anchor="ctr" anchorCtr="0" horzOverflow="overflow"/>
                </a:tc>
              </a:tr>
              <a:tr h="358140">
                <a:tc>
                  <a:txBody>
                    <a:bodyPr/>
                    <a:p>
                      <a:pPr algn="l" defTabSz="755650">
                        <a:defRPr sz="1800"/>
                      </a:pPr>
                      <a:r>
                        <a:rPr sz="1000">
                          <a:sym typeface="微软雅黑" panose="020B0503020204020204" charset="-122"/>
                        </a:rPr>
                        <a:t>Flash</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16MB</a:t>
                      </a:r>
                      <a:endParaRPr sz="1000">
                        <a:sym typeface="微软雅黑" panose="020B0503020204020204" charset="-122"/>
                      </a:endParaRPr>
                    </a:p>
                  </a:txBody>
                  <a:tcPr marL="50800" marR="50800" marT="50800" marB="50800" anchor="ctr" anchorCtr="0" horzOverflow="overflow"/>
                </a:tc>
              </a:tr>
              <a:tr h="715010">
                <a:tc>
                  <a:txBody>
                    <a:bodyPr/>
                    <a:p>
                      <a:pPr algn="l" defTabSz="755650">
                        <a:defRPr sz="1800"/>
                      </a:pPr>
                      <a:r>
                        <a:rPr sz="1000">
                          <a:sym typeface="微软雅黑" panose="020B0503020204020204" charset="-122"/>
                        </a:rPr>
                        <a:t>Interface</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lang="en-US" altLang="zh-CN" sz="1000">
                          <a:sym typeface="微软雅黑" panose="020B0503020204020204" charset="-122"/>
                        </a:rPr>
                        <a:t>1 * 10/100Mbps WAN</a:t>
                      </a:r>
                      <a:endParaRPr lang="en-US" altLang="zh-CN" sz="1000">
                        <a:sym typeface="微软雅黑" panose="020B0503020204020204" charset="-122"/>
                      </a:endParaRPr>
                    </a:p>
                    <a:p>
                      <a:pPr algn="l" defTabSz="755650">
                        <a:defRPr sz="1800"/>
                      </a:pPr>
                      <a:r>
                        <a:rPr lang="en-US" altLang="zh-CN" sz="1000">
                          <a:sym typeface="微软雅黑" panose="020B0503020204020204" charset="-122"/>
                        </a:rPr>
                        <a:t>1 * 10/100Mbps LAN(POE) </a:t>
                      </a:r>
                      <a:endParaRPr lang="en-US" altLang="zh-CN" sz="1000">
                        <a:sym typeface="微软雅黑" panose="020B0503020204020204" charset="-122"/>
                      </a:endParaRPr>
                    </a:p>
                    <a:p>
                      <a:pPr algn="l" defTabSz="755650">
                        <a:defRPr sz="1800"/>
                      </a:pPr>
                      <a:r>
                        <a:rPr lang="en-US" altLang="zh-CN" sz="1000">
                          <a:sym typeface="微软雅黑" panose="020B0503020204020204" charset="-122"/>
                        </a:rPr>
                        <a:t>1*Reset Button</a:t>
                      </a:r>
                      <a:endParaRPr lang="en-US" altLang="zh-CN" sz="1000">
                        <a:sym typeface="微软雅黑" panose="020B0503020204020204" charset="-122"/>
                      </a:endParaRPr>
                    </a:p>
                    <a:p>
                      <a:pPr algn="l" defTabSz="755650">
                        <a:defRPr sz="1800"/>
                      </a:pPr>
                      <a:r>
                        <a:rPr lang="en-US" altLang="zh-CN" sz="1000">
                          <a:sym typeface="微软雅黑" panose="020B0503020204020204" charset="-122"/>
                        </a:rPr>
                        <a:t>1 *DC Phoenix terminal</a:t>
                      </a:r>
                      <a:endParaRPr lang="en-US" altLang="zh-CN" sz="1000">
                        <a:sym typeface="微软雅黑" panose="020B0503020204020204" charset="-122"/>
                      </a:endParaRPr>
                    </a:p>
                  </a:txBody>
                  <a:tcPr marL="50800" marR="50800" marT="50800" marB="50800" anchor="ctr" anchorCtr="0" horzOverflow="overflow"/>
                </a:tc>
              </a:tr>
              <a:tr h="266700">
                <a:tc>
                  <a:txBody>
                    <a:bodyPr/>
                    <a:p>
                      <a:pPr algn="l" defTabSz="755650">
                        <a:buNone/>
                        <a:defRPr sz="1800"/>
                      </a:pPr>
                      <a:r>
                        <a:rPr lang="en-US" altLang="zh-CN" sz="1000">
                          <a:sym typeface="微软雅黑" panose="020B0503020204020204" charset="-122"/>
                        </a:rPr>
                        <a:t>Indicator light</a:t>
                      </a:r>
                      <a:endParaRPr lang="en-US" altLang="zh-CN" sz="1000">
                        <a:sym typeface="微软雅黑" panose="020B0503020204020204" charset="-122"/>
                      </a:endParaRPr>
                    </a:p>
                  </a:txBody>
                  <a:tcPr marL="50800" marR="50800" marT="50800" marB="50800" anchor="ctr" anchorCtr="0" horzOverflow="overflow"/>
                </a:tc>
                <a:tc>
                  <a:txBody>
                    <a:bodyPr/>
                    <a:p>
                      <a:pPr algn="l" defTabSz="755650">
                        <a:buNone/>
                        <a:defRPr sz="1800"/>
                      </a:pPr>
                      <a:r>
                        <a:rPr lang="en-US" altLang="zh-CN" sz="1000">
                          <a:sym typeface="微软雅黑" panose="020B0503020204020204" charset="-122"/>
                        </a:rPr>
                        <a:t>W/LAN light,LAN light,S</a:t>
                      </a:r>
                      <a:r>
                        <a:rPr lang="en-US" altLang="zh-CN" sz="1000">
                          <a:sym typeface="微软雅黑" panose="020B0503020204020204" charset="-122"/>
                        </a:rPr>
                        <a:t>ystem light,</a:t>
                      </a:r>
                      <a:r>
                        <a:rPr lang="en-US" altLang="zh-CN" sz="1000">
                          <a:sym typeface="微软雅黑" panose="020B0503020204020204" charset="-122"/>
                        </a:rPr>
                        <a:t>Power supply light, </a:t>
                      </a:r>
                      <a:endParaRPr lang="en-US" altLang="zh-CN" sz="1000">
                        <a:sym typeface="微软雅黑" panose="020B0503020204020204" charset="-122"/>
                      </a:endParaRPr>
                    </a:p>
                  </a:txBody>
                  <a:tcPr marL="50800" marR="50800" marT="50800" marB="50800" anchor="ctr" anchorCtr="0" horzOverflow="overflow"/>
                </a:tc>
              </a:tr>
              <a:tr h="467995">
                <a:tc>
                  <a:txBody>
                    <a:bodyPr/>
                    <a:p>
                      <a:pPr algn="l" defTabSz="755650">
                        <a:defRPr sz="1800"/>
                      </a:pPr>
                      <a:r>
                        <a:rPr sz="1000">
                          <a:sym typeface="微软雅黑" panose="020B0503020204020204" charset="-122"/>
                        </a:rPr>
                        <a:t>Button</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1*Reset Button， Long press to reset, short press to adjust digital display number</a:t>
                      </a:r>
                      <a:endParaRPr sz="1000">
                        <a:sym typeface="微软雅黑" panose="020B0503020204020204" charset="-122"/>
                      </a:endParaRPr>
                    </a:p>
                  </a:txBody>
                  <a:tcPr marL="50800" marR="50800" marT="50800" marB="50800" anchor="ctr" anchorCtr="0" horzOverflow="overflow"/>
                </a:tc>
              </a:tr>
              <a:tr h="255905">
                <a:tc>
                  <a:txBody>
                    <a:bodyPr/>
                    <a:p>
                      <a:pPr algn="l" defTabSz="755650">
                        <a:defRPr sz="1800"/>
                      </a:pPr>
                      <a:r>
                        <a:rPr sz="1000">
                          <a:sym typeface="微软雅黑" panose="020B0503020204020204" charset="-122"/>
                        </a:rPr>
                        <a:t>Power Consumption</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&lt;</a:t>
                      </a:r>
                      <a:r>
                        <a:rPr lang="en-US" sz="1000">
                          <a:sym typeface="微软雅黑" panose="020B0503020204020204" charset="-122"/>
                        </a:rPr>
                        <a:t>9</a:t>
                      </a:r>
                      <a:r>
                        <a:rPr sz="1000">
                          <a:sym typeface="微软雅黑" panose="020B0503020204020204" charset="-122"/>
                        </a:rPr>
                        <a:t>W</a:t>
                      </a:r>
                      <a:endParaRPr sz="1000">
                        <a:sym typeface="微软雅黑" panose="020B0503020204020204" charset="-122"/>
                      </a:endParaRPr>
                    </a:p>
                  </a:txBody>
                  <a:tcPr marL="50800" marR="50800" marT="50800" marB="50800" anchor="ctr" anchorCtr="0" horzOverflow="overflow"/>
                </a:tc>
              </a:tr>
              <a:tr h="467995">
                <a:tc>
                  <a:txBody>
                    <a:bodyPr/>
                    <a:p>
                      <a:pPr algn="l" defTabSz="755650">
                        <a:defRPr sz="1800"/>
                      </a:pPr>
                      <a:r>
                        <a:rPr sz="1000">
                          <a:sym typeface="微软雅黑" panose="020B0503020204020204" charset="-122"/>
                        </a:rPr>
                        <a:t>Power Supply</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lang="en-US" altLang="zh-CN" sz="1000">
                          <a:sym typeface="微软雅黑" panose="020B0503020204020204" charset="-122"/>
                        </a:rPr>
                        <a:t>Phoenix terminal 9v-24V</a:t>
                      </a:r>
                      <a:endParaRPr lang="en-US" altLang="zh-CN" sz="1000">
                        <a:sym typeface="微软雅黑" panose="020B0503020204020204" charset="-122"/>
                      </a:endParaRPr>
                    </a:p>
                  </a:txBody>
                  <a:tcPr marL="50800" marR="50800" marT="50800" marB="50800" anchor="ctr" anchorCtr="0" horzOverflow="overflow"/>
                </a:tc>
              </a:tr>
              <a:tr h="468630">
                <a:tc>
                  <a:txBody>
                    <a:bodyPr/>
                    <a:p>
                      <a:pPr algn="l" defTabSz="755650">
                        <a:defRPr sz="1800"/>
                      </a:pPr>
                      <a:r>
                        <a:rPr sz="1000">
                          <a:sym typeface="微软雅黑" panose="020B0503020204020204" charset="-122"/>
                        </a:rPr>
                        <a:t>Weight</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lang="en-US" sz="1000">
                          <a:sym typeface="微软雅黑" panose="020B0503020204020204" charset="-122"/>
                        </a:rPr>
                        <a:t>0.7KG</a:t>
                      </a:r>
                      <a:endParaRPr lang="en-US" sz="1000">
                        <a:sym typeface="微软雅黑" panose="020B0503020204020204" charset="-122"/>
                      </a:endParaRPr>
                    </a:p>
                  </a:txBody>
                  <a:tcPr marL="50800" marR="50800" marT="50800" marB="50800" anchor="ctr" anchorCtr="0" horzOverflow="overflow"/>
                </a:tc>
              </a:tr>
              <a:tr h="467995">
                <a:tc>
                  <a:txBody>
                    <a:bodyPr/>
                    <a:p>
                      <a:pPr algn="l" defTabSz="755650">
                        <a:defRPr sz="1800"/>
                      </a:pPr>
                      <a:r>
                        <a:rPr sz="1000">
                          <a:sym typeface="微软雅黑" panose="020B0503020204020204" charset="-122"/>
                        </a:rPr>
                        <a:t>Toggle switch</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Define product AP Mode and Repeater Mode</a:t>
                      </a:r>
                      <a:endParaRPr sz="1000">
                        <a:sym typeface="微软雅黑" panose="020B0503020204020204" charset="-122"/>
                      </a:endParaRPr>
                    </a:p>
                  </a:txBody>
                  <a:tcPr marL="50800" marR="50800" marT="50800" marB="50800" anchor="ctr" anchorCtr="0" horzOverflow="overflow"/>
                </a:tc>
              </a:tr>
              <a:tr h="468630">
                <a:tc>
                  <a:txBody>
                    <a:bodyPr/>
                    <a:p>
                      <a:pPr algn="l" defTabSz="755650">
                        <a:buNone/>
                        <a:defRPr sz="1800"/>
                      </a:pPr>
                      <a:r>
                        <a:rPr lang="en-US" altLang="zh-CN" sz="1000">
                          <a:sym typeface="微软雅黑" panose="020B0503020204020204" charset="-122"/>
                        </a:rPr>
                        <a:t>Antenna</a:t>
                      </a:r>
                      <a:endParaRPr lang="en-US" altLang="zh-CN" sz="1000">
                        <a:sym typeface="微软雅黑" panose="020B0503020204020204" charset="-122"/>
                      </a:endParaRPr>
                    </a:p>
                  </a:txBody>
                  <a:tcPr marL="50800" marR="50800" marT="50800" marB="50800" anchor="ctr" anchorCtr="0" horzOverflow="overflow"/>
                </a:tc>
                <a:tc>
                  <a:txBody>
                    <a:bodyPr/>
                    <a:p>
                      <a:pPr algn="l" defTabSz="755650">
                        <a:buNone/>
                        <a:defRPr sz="1800"/>
                      </a:pPr>
                      <a:r>
                        <a:rPr lang="en-US" altLang="zh-CN" sz="1000">
                          <a:sym typeface="微软雅黑" panose="020B0503020204020204" charset="-122"/>
                        </a:rPr>
                        <a:t>2*SMA antenna interfaces</a:t>
                      </a:r>
                      <a:endParaRPr lang="en-US" altLang="zh-CN" sz="1000">
                        <a:sym typeface="微软雅黑" panose="020B0503020204020204" charset="-122"/>
                      </a:endParaRPr>
                    </a:p>
                  </a:txBody>
                  <a:tcPr marL="50800" marR="50800" marT="50800" marB="50800" anchor="ctr" anchorCtr="0" horzOverflow="overflow"/>
                </a:tc>
              </a:tr>
            </a:tbl>
          </a:graphicData>
        </a:graphic>
      </p:graphicFrame>
      <p:graphicFrame>
        <p:nvGraphicFramePr>
          <p:cNvPr id="3" name="表格 2"/>
          <p:cNvGraphicFramePr/>
          <p:nvPr>
            <p:custDataLst>
              <p:tags r:id="rId3"/>
            </p:custDataLst>
          </p:nvPr>
        </p:nvGraphicFramePr>
        <p:xfrm>
          <a:off x="394970" y="7682865"/>
          <a:ext cx="6703060" cy="1708785"/>
        </p:xfrm>
        <a:graphic>
          <a:graphicData uri="http://schemas.openxmlformats.org/drawingml/2006/table">
            <a:tbl>
              <a:tblPr firstRow="1" bandRow="1">
                <a:tableStyleId>{5C22544A-7EE6-4342-B048-85BDC9FD1C3A}</a:tableStyleId>
              </a:tblPr>
              <a:tblGrid>
                <a:gridCol w="3351530"/>
                <a:gridCol w="3351530"/>
              </a:tblGrid>
              <a:tr h="570865">
                <a:tc gridSpan="2">
                  <a:txBody>
                    <a:bodyPr/>
                    <a:p>
                      <a:pPr>
                        <a:buNone/>
                      </a:pPr>
                      <a:r>
                        <a:rPr lang="en-US" altLang="zh-CN"/>
                        <a:t>E</a:t>
                      </a:r>
                      <a:r>
                        <a:rPr lang="zh-CN" altLang="en-US"/>
                        <a:t>nvironment </a:t>
                      </a:r>
                      <a:r>
                        <a:rPr lang="en-US" altLang="zh-CN"/>
                        <a:t>T</a:t>
                      </a:r>
                      <a:r>
                        <a:rPr lang="zh-CN" altLang="en-US"/>
                        <a:t>emperature</a:t>
                      </a:r>
                      <a:endParaRPr lang="zh-CN" altLang="en-US"/>
                    </a:p>
                  </a:txBody>
                  <a:tcPr anchor="ctr" anchorCtr="0"/>
                </a:tc>
                <a:tc hMerge="1">
                  <a:tcPr/>
                </a:tc>
              </a:tr>
              <a:tr h="1137920">
                <a:tc>
                  <a:txBody>
                    <a:bodyPr/>
                    <a:p>
                      <a:pPr indent="0">
                        <a:buNone/>
                      </a:pPr>
                      <a:r>
                        <a:rPr lang="en-US" sz="1000" b="0">
                          <a:solidFill>
                            <a:srgbClr val="0E071B"/>
                          </a:solidFill>
                          <a:latin typeface="Arial" panose="020B0604020202020204" pitchFamily="34" charset="0"/>
                          <a:cs typeface="Arial" panose="020B0604020202020204" pitchFamily="34" charset="0"/>
                        </a:rPr>
                        <a:t>Operating temperature</a:t>
                      </a:r>
                      <a:endParaRPr lang="en-US" altLang="en-US" sz="1000" b="0">
                        <a:solidFill>
                          <a:srgbClr val="0E071B"/>
                        </a:solidFill>
                        <a:latin typeface="Arial" panose="020B0604020202020204" pitchFamily="34" charset="0"/>
                        <a:ea typeface="Arial" panose="020B0604020202020204" pitchFamily="34" charset="0"/>
                        <a:cs typeface="Arial" panose="020B0604020202020204" pitchFamily="34" charset="0"/>
                      </a:endParaRPr>
                    </a:p>
                  </a:txBody>
                  <a:tcPr marL="50800" marR="50800" marT="50800" marB="50800" vert="horz" anchor="ctr"/>
                </a:tc>
                <a:tc>
                  <a:txBody>
                    <a:bodyPr/>
                    <a:p>
                      <a:pPr indent="0">
                        <a:buNone/>
                      </a:pP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Temperature:</a:t>
                      </a:r>
                      <a:endPar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endParaRPr>
                    </a:p>
                    <a:p>
                      <a:pPr indent="0">
                        <a:buNone/>
                      </a:pP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-40</a:t>
                      </a:r>
                      <a:r>
                        <a:rPr lang="en-US"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zh-CN"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+55</a:t>
                      </a:r>
                      <a:r>
                        <a:rPr lang="en-US"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 (working), </a:t>
                      </a:r>
                      <a:endPar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endParaRPr>
                    </a:p>
                    <a:p>
                      <a:pPr indent="0">
                        <a:buNone/>
                      </a:pP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-40</a:t>
                      </a:r>
                      <a:r>
                        <a:rPr lang="en-US"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zh-CN"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+70</a:t>
                      </a:r>
                      <a:r>
                        <a:rPr lang="en-US" altLang="en-US" sz="1000" b="0">
                          <a:solidFill>
                            <a:srgbClr val="0E071B"/>
                          </a:solidFill>
                          <a:latin typeface="Arial" panose="020B0604020202020204" pitchFamily="34" charset="0"/>
                          <a:ea typeface="Arial" panose="020B0604020202020204" pitchFamily="34" charset="0"/>
                          <a:cs typeface="Arial" panose="020B0604020202020204" pitchFamily="34" charset="0"/>
                        </a:rPr>
                        <a:t>℃</a:t>
                      </a: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 (storage)</a:t>
                      </a:r>
                      <a:endPar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endParaRPr>
                    </a:p>
                    <a:p>
                      <a:pPr indent="0">
                        <a:buNone/>
                      </a:pP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Humidity (non-condensing): 5% ~ 90% (working), </a:t>
                      </a:r>
                      <a:endPar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endParaRPr>
                    </a:p>
                    <a:p>
                      <a:pPr indent="0">
                        <a:buNone/>
                      </a:pPr>
                      <a:r>
                        <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rPr>
                        <a:t>5% ~ 95% (storage)</a:t>
                      </a:r>
                      <a:endParaRPr lang="en-US" altLang="zh-CN" sz="1000" b="0">
                        <a:solidFill>
                          <a:srgbClr val="0E071B"/>
                        </a:solidFill>
                        <a:latin typeface="Arial" panose="020B0604020202020204" pitchFamily="34" charset="0"/>
                        <a:ea typeface="Arial" panose="020B0604020202020204" pitchFamily="34" charset="0"/>
                        <a:cs typeface="Arial" panose="020B0604020202020204" pitchFamily="34" charset="0"/>
                      </a:endParaRPr>
                    </a:p>
                  </a:txBody>
                  <a:tcPr marL="50800" marR="50800" marT="50800" marB="50800" vert="horz" anchor="ctr"/>
                </a:tc>
              </a:tr>
            </a:tbl>
          </a:graphicData>
        </a:graphic>
      </p:graphicFrame>
      <p:sp>
        <p:nvSpPr>
          <p:cNvPr id="2" name="文本框 1"/>
          <p:cNvSpPr txBox="1"/>
          <p:nvPr/>
        </p:nvSpPr>
        <p:spPr>
          <a:xfrm>
            <a:off x="-1819910" y="3407410"/>
            <a:ext cx="2518410" cy="368300"/>
          </a:xfrm>
          <a:prstGeom prst="rect">
            <a:avLst/>
          </a:prstGeom>
          <a:noFill/>
        </p:spPr>
        <p:txBody>
          <a:bodyPr wrap="square" rtlCol="0">
            <a:spAutoFit/>
          </a:bodyPr>
          <a:p>
            <a:endParaRPr lang="zh-CN" altLang="en-US"/>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bg2"/>
          </a:fgClr>
          <a:bgClr>
            <a:schemeClr val="bg1"/>
          </a:bgClr>
        </a:pattFill>
        <a:effectLst/>
      </p:bgPr>
    </p:bg>
    <p:spTree>
      <p:nvGrpSpPr>
        <p:cNvPr id="1" name=""/>
        <p:cNvGrpSpPr/>
        <p:nvPr/>
      </p:nvGrpSpPr>
      <p:grpSpPr/>
      <p:sp>
        <p:nvSpPr>
          <p:cNvPr id="6" name="文本框 5"/>
          <p:cNvSpPr txBox="1"/>
          <p:nvPr/>
        </p:nvSpPr>
        <p:spPr>
          <a:xfrm>
            <a:off x="5420995" y="297815"/>
            <a:ext cx="1892935" cy="337185"/>
          </a:xfrm>
          <a:prstGeom prst="rect">
            <a:avLst/>
          </a:prstGeom>
          <a:noFill/>
        </p:spPr>
        <p:txBody>
          <a:bodyPr wrap="square" rtlCol="0">
            <a:spAutoFit/>
          </a:bodyPr>
          <a:p>
            <a:r>
              <a:rPr sz="1600" spc="-55" dirty="0">
                <a:solidFill>
                  <a:srgbClr val="0556A5"/>
                </a:solidFill>
                <a:latin typeface="Calibri" panose="020F0502020204030204"/>
                <a:cs typeface="Calibri" panose="020F0502020204030204"/>
                <a:sym typeface="+mn-ea"/>
              </a:rPr>
              <a:t>www.sailskywifi.com</a:t>
            </a:r>
            <a:endParaRPr lang="zh-CN" altLang="en-US" sz="1600" spc="-55" dirty="0">
              <a:solidFill>
                <a:srgbClr val="0556A5"/>
              </a:solidFill>
              <a:latin typeface="Calibri" panose="020F0502020204030204"/>
              <a:cs typeface="Calibri" panose="020F0502020204030204"/>
              <a:sym typeface="+mn-ea"/>
            </a:endParaRPr>
          </a:p>
        </p:txBody>
      </p:sp>
      <p:pic>
        <p:nvPicPr>
          <p:cNvPr id="1073741825" name="officeArt object" descr="图片 3"/>
          <p:cNvPicPr>
            <a:picLocks noChangeAspect="1"/>
          </p:cNvPicPr>
          <p:nvPr/>
        </p:nvPicPr>
        <p:blipFill>
          <a:blip r:embed="rId1"/>
          <a:stretch>
            <a:fillRect/>
          </a:stretch>
        </p:blipFill>
        <p:spPr>
          <a:xfrm>
            <a:off x="358140" y="258445"/>
            <a:ext cx="1171575" cy="376555"/>
          </a:xfrm>
          <a:prstGeom prst="rect">
            <a:avLst/>
          </a:prstGeom>
          <a:ln w="12700" cap="flat">
            <a:noFill/>
            <a:miter lim="400000"/>
            <a:headEnd/>
            <a:tailEnd/>
          </a:ln>
          <a:effectLst/>
        </p:spPr>
      </p:pic>
      <p:sp>
        <p:nvSpPr>
          <p:cNvPr id="30" name="object 3"/>
          <p:cNvSpPr/>
          <p:nvPr/>
        </p:nvSpPr>
        <p:spPr>
          <a:xfrm>
            <a:off x="455294" y="9756140"/>
            <a:ext cx="513715" cy="280035"/>
          </a:xfrm>
          <a:custGeom>
            <a:avLst/>
            <a:gdLst/>
            <a:ahLst/>
            <a:cxnLst/>
            <a:rect l="l" t="t" r="r" b="b"/>
            <a:pathLst>
              <a:path w="513715" h="280034">
                <a:moveTo>
                  <a:pt x="0" y="0"/>
                </a:moveTo>
                <a:lnTo>
                  <a:pt x="513715" y="0"/>
                </a:lnTo>
                <a:lnTo>
                  <a:pt x="513715" y="280034"/>
                </a:lnTo>
                <a:lnTo>
                  <a:pt x="0" y="280034"/>
                </a:lnTo>
                <a:lnTo>
                  <a:pt x="0" y="0"/>
                </a:lnTo>
                <a:close/>
              </a:path>
            </a:pathLst>
          </a:custGeom>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p/>
        </p:txBody>
      </p:sp>
      <p:sp>
        <p:nvSpPr>
          <p:cNvPr id="33" name="object 4"/>
          <p:cNvSpPr/>
          <p:nvPr/>
        </p:nvSpPr>
        <p:spPr>
          <a:xfrm>
            <a:off x="456565" y="9754108"/>
            <a:ext cx="6442075" cy="0"/>
          </a:xfrm>
          <a:custGeom>
            <a:avLst/>
            <a:gdLst/>
            <a:ahLst/>
            <a:cxnLst/>
            <a:rect l="l" t="t" r="r" b="b"/>
            <a:pathLst>
              <a:path w="6442075">
                <a:moveTo>
                  <a:pt x="0" y="0"/>
                </a:moveTo>
                <a:lnTo>
                  <a:pt x="6442075" y="0"/>
                </a:lnTo>
              </a:path>
            </a:pathLst>
          </a:custGeom>
          <a:ln w="6096">
            <a:solidFill>
              <a:srgbClr val="000000"/>
            </a:solidFill>
          </a:ln>
        </p:spPr>
        <p:txBody>
          <a:bodyPr wrap="square" lIns="0" tIns="0" rIns="0" bIns="0" rtlCol="0"/>
          <a:p/>
        </p:txBody>
      </p:sp>
      <p:sp>
        <p:nvSpPr>
          <p:cNvPr id="34" name="object 24"/>
          <p:cNvSpPr txBox="1">
            <a:spLocks noGrp="1"/>
          </p:cNvSpPr>
          <p:nvPr/>
        </p:nvSpPr>
        <p:spPr>
          <a:xfrm>
            <a:off x="657339" y="9812769"/>
            <a:ext cx="109220" cy="139700"/>
          </a:xfrm>
          <a:prstGeom prst="rect">
            <a:avLst/>
          </a:prstGeom>
        </p:spPr>
        <p:txBody>
          <a:bodyPr vert="horz" wrap="square" lIns="0" tIns="0" rIns="0" bIns="0" rtlCol="0">
            <a:spAutoFit/>
            <a:scene3d>
              <a:camera prst="orthographicFront"/>
              <a:lightRig rig="threePt" dir="t"/>
            </a:scene3d>
          </a:bodyPr>
          <a:lstStyle>
            <a:lvl1pPr marL="0">
              <a:defRPr sz="900" b="0" i="0">
                <a:solidFill>
                  <a:schemeClr val="bg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5400">
              <a:lnSpc>
                <a:spcPts val="955"/>
              </a:lnSpc>
            </a:pPr>
            <a:fld id="{81D60167-4931-47E6-BA6A-407CBD079E47}" type="slidenum">
              <a:rPr dirty="0">
                <a:solidFill>
                  <a:schemeClr val="tx1"/>
                </a:solidFill>
                <a:effectLst>
                  <a:outerShdw blurRad="38100" dist="19050" dir="2700000" algn="tl" rotWithShape="0">
                    <a:schemeClr val="dk1">
                      <a:alpha val="40000"/>
                    </a:schemeClr>
                  </a:outerShdw>
                </a:effectLst>
              </a:rPr>
            </a:fld>
            <a:endParaRPr dirty="0">
              <a:solidFill>
                <a:schemeClr val="tx1"/>
              </a:solidFill>
              <a:effectLst>
                <a:outerShdw blurRad="38100" dist="19050" dir="2700000" algn="tl" rotWithShape="0">
                  <a:schemeClr val="dk1">
                    <a:alpha val="40000"/>
                  </a:schemeClr>
                </a:outerShdw>
              </a:effectLst>
            </a:endParaRPr>
          </a:p>
        </p:txBody>
      </p:sp>
      <p:sp>
        <p:nvSpPr>
          <p:cNvPr id="37" name="文本框 36"/>
          <p:cNvSpPr txBox="1"/>
          <p:nvPr/>
        </p:nvSpPr>
        <p:spPr>
          <a:xfrm>
            <a:off x="1529715" y="9812655"/>
            <a:ext cx="5469890" cy="245110"/>
          </a:xfrm>
          <a:prstGeom prst="rect">
            <a:avLst/>
          </a:prstGeom>
          <a:noFill/>
        </p:spPr>
        <p:txBody>
          <a:bodyPr wrap="square" rtlCol="0">
            <a:spAutoFit/>
          </a:bodyPr>
          <a:p>
            <a:r>
              <a:rPr lang="zh-CN" altLang="en-US" sz="1000"/>
              <a:t>SHENZHEN SHUOTIAN INFORMATION &amp; TECHNOLOGY CO., LTD</a:t>
            </a:r>
            <a:endParaRPr lang="zh-CN" altLang="en-US" sz="1000"/>
          </a:p>
        </p:txBody>
      </p:sp>
      <p:graphicFrame>
        <p:nvGraphicFramePr>
          <p:cNvPr id="139" name="表格"/>
          <p:cNvGraphicFramePr/>
          <p:nvPr>
            <p:custDataLst>
              <p:tags r:id="rId2"/>
            </p:custDataLst>
          </p:nvPr>
        </p:nvGraphicFramePr>
        <p:xfrm>
          <a:off x="358140" y="937895"/>
          <a:ext cx="6744970" cy="4700270"/>
        </p:xfrm>
        <a:graphic>
          <a:graphicData uri="http://schemas.openxmlformats.org/drawingml/2006/table">
            <a:tbl>
              <a:tblPr firstRow="1" bandRow="1">
                <a:tableStyleId>{4C3C2611-4C71-4FC5-86AE-919BDF0F9419}</a:tableStyleId>
              </a:tblPr>
              <a:tblGrid>
                <a:gridCol w="3372485"/>
                <a:gridCol w="3372485"/>
              </a:tblGrid>
              <a:tr h="529590">
                <a:tc gridSpan="2">
                  <a:txBody>
                    <a:bodyPr/>
                    <a:p>
                      <a:pPr algn="l" defTabSz="755650">
                        <a:defRPr sz="1800" b="0">
                          <a:solidFill>
                            <a:srgbClr val="000000"/>
                          </a:solidFill>
                        </a:defRPr>
                      </a:pPr>
                      <a:r>
                        <a:rPr sz="1400" b="1">
                          <a:solidFill>
                            <a:srgbClr val="FFFFFF"/>
                          </a:solidFill>
                          <a:sym typeface="微软雅黑" panose="020B0503020204020204" charset="-122"/>
                        </a:rPr>
                        <a:t>Radio frequency Feature</a:t>
                      </a:r>
                      <a:endParaRPr sz="1400" b="1">
                        <a:solidFill>
                          <a:srgbClr val="FFFFFF"/>
                        </a:solidFill>
                        <a:sym typeface="微软雅黑" panose="020B0503020204020204" charset="-122"/>
                      </a:endParaRPr>
                    </a:p>
                  </a:txBody>
                  <a:tcPr marL="45720" marR="45720" anchor="ctr" anchorCtr="0" horzOverflow="overflow"/>
                </a:tc>
                <a:tc hMerge="1">
                  <a:tcPr/>
                </a:tc>
              </a:tr>
              <a:tr h="529590">
                <a:tc>
                  <a:txBody>
                    <a:bodyPr/>
                    <a:p>
                      <a:pPr algn="l" defTabSz="755650">
                        <a:defRPr sz="1800"/>
                      </a:pPr>
                      <a:r>
                        <a:rPr sz="1000">
                          <a:sym typeface="微软雅黑" panose="020B0503020204020204" charset="-122"/>
                        </a:rPr>
                        <a:t>Frequency Range</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ISM band: 2.400 ~ 2.4835 GHz</a:t>
                      </a:r>
                      <a:endParaRPr sz="1000">
                        <a:sym typeface="微软雅黑" panose="020B0503020204020204" charset="-122"/>
                      </a:endParaRPr>
                    </a:p>
                  </a:txBody>
                  <a:tcPr marL="50800" marR="50800" marT="50800" marB="50800" anchor="ctr" anchorCtr="0" horzOverflow="overflow"/>
                </a:tc>
              </a:tr>
              <a:tr h="531495">
                <a:tc>
                  <a:txBody>
                    <a:bodyPr/>
                    <a:p>
                      <a:pPr algn="l" defTabSz="755650">
                        <a:defRPr sz="1800"/>
                      </a:pPr>
                      <a:r>
                        <a:rPr sz="1000">
                          <a:sym typeface="微软雅黑" panose="020B0503020204020204" charset="-122"/>
                        </a:rPr>
                        <a:t>Channel</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2G:1、2、3、4、5、6、7、8、9、10、11、12、13</a:t>
                      </a:r>
                      <a:endParaRPr sz="1000">
                        <a:sym typeface="微软雅黑" panose="020B0503020204020204" charset="-122"/>
                      </a:endParaRPr>
                    </a:p>
                  </a:txBody>
                  <a:tcPr marL="50800" marR="50800" marT="50800" marB="50800" anchor="ctr" anchorCtr="0" horzOverflow="overflow"/>
                </a:tc>
              </a:tr>
              <a:tr h="529590">
                <a:tc>
                  <a:txBody>
                    <a:bodyPr/>
                    <a:p>
                      <a:pPr algn="l" defTabSz="755650">
                        <a:defRPr sz="1800"/>
                      </a:pPr>
                      <a:r>
                        <a:rPr sz="1000">
                          <a:sym typeface="微软雅黑" panose="020B0503020204020204" charset="-122"/>
                        </a:rPr>
                        <a:t>Modulation method</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OFDM = BPSK, QPSK,16-QAM,64-QAM; DSSS = DBPSK, DQPSK, CCK</a:t>
                      </a:r>
                      <a:endParaRPr sz="1000">
                        <a:sym typeface="微软雅黑" panose="020B0503020204020204" charset="-122"/>
                      </a:endParaRPr>
                    </a:p>
                  </a:txBody>
                  <a:tcPr marL="50800" marR="50800" marT="50800" marB="50800" anchor="ctr" anchorCtr="0" horzOverflow="overflow"/>
                </a:tc>
              </a:tr>
              <a:tr h="668655">
                <a:tc>
                  <a:txBody>
                    <a:bodyPr/>
                    <a:p>
                      <a:pPr algn="l" defTabSz="755650">
                        <a:defRPr sz="1800"/>
                      </a:pPr>
                      <a:r>
                        <a:rPr sz="1000">
                          <a:sym typeface="微软雅黑" panose="020B0503020204020204" charset="-122"/>
                        </a:rPr>
                        <a:t>Output power</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2.4G:  11n @MCS0~2/MCS8~10:27±1dBm    @MCS7/MCS15:23±1dBm       11g @6~24M:27±1dBm             @54M:23±1dBm       11b @1~11M:27±1dBm</a:t>
                      </a:r>
                      <a:endParaRPr sz="1000">
                        <a:sym typeface="微软雅黑" panose="020B0503020204020204" charset="-122"/>
                      </a:endParaRPr>
                    </a:p>
                  </a:txBody>
                  <a:tcPr marL="50800" marR="50800" marT="50800" marB="50800" anchor="ctr" anchorCtr="0" horzOverflow="overflow"/>
                </a:tc>
              </a:tr>
              <a:tr h="851535">
                <a:tc>
                  <a:txBody>
                    <a:bodyPr/>
                    <a:p>
                      <a:pPr algn="l" defTabSz="755650">
                        <a:defRPr sz="1800"/>
                      </a:pPr>
                      <a:r>
                        <a:rPr sz="1000">
                          <a:sym typeface="微软雅黑" panose="020B0503020204020204" charset="-122"/>
                        </a:rPr>
                        <a:t>Receiving sensitivity</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2.4G:  11n: -86dbm@MCS0   -68dbm@MCS7   -86dbm@MCS8   -64dbm@MCS15       11g: -90dbm@6Mbps    -68dbm@54Mbps       11b: -90dbm@1Mbps    -85dBm@11Mbps</a:t>
                      </a:r>
                      <a:endParaRPr sz="1000">
                        <a:sym typeface="微软雅黑" panose="020B0503020204020204" charset="-122"/>
                      </a:endParaRPr>
                    </a:p>
                  </a:txBody>
                  <a:tcPr marL="50800" marR="50800" marT="50800" marB="50800" anchor="ctr" anchorCtr="0" horzOverflow="overflow"/>
                </a:tc>
              </a:tr>
              <a:tr h="529590">
                <a:tc>
                  <a:txBody>
                    <a:bodyPr/>
                    <a:p>
                      <a:pPr algn="l" defTabSz="755650">
                        <a:defRPr sz="1800"/>
                      </a:pPr>
                      <a:r>
                        <a:rPr sz="1000">
                          <a:sym typeface="微软雅黑" panose="020B0503020204020204" charset="-122"/>
                        </a:rPr>
                        <a:t>EVM</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802.11n: ≤-29 dB            802.11g: ≤-26 dB802.11b:            </a:t>
                      </a:r>
                      <a:endParaRPr sz="1000">
                        <a:sym typeface="微软雅黑" panose="020B0503020204020204" charset="-122"/>
                      </a:endParaRPr>
                    </a:p>
                  </a:txBody>
                  <a:tcPr marL="50800" marR="50800" marT="50800" marB="50800" anchor="ctr" anchorCtr="0" horzOverflow="overflow"/>
                </a:tc>
              </a:tr>
              <a:tr h="530225">
                <a:tc>
                  <a:txBody>
                    <a:bodyPr/>
                    <a:p>
                      <a:pPr algn="l" defTabSz="755650">
                        <a:defRPr sz="1800"/>
                      </a:pPr>
                      <a:r>
                        <a:rPr sz="1000">
                          <a:sym typeface="微软雅黑" panose="020B0503020204020204" charset="-122"/>
                        </a:rPr>
                        <a:t>Frequency offset</a:t>
                      </a:r>
                      <a:endParaRPr sz="1000">
                        <a:sym typeface="微软雅黑" panose="020B0503020204020204" charset="-122"/>
                      </a:endParaRPr>
                    </a:p>
                  </a:txBody>
                  <a:tcPr marL="50800" marR="50800" marT="50800" marB="50800" anchor="ctr" anchorCtr="0" horzOverflow="overflow"/>
                </a:tc>
                <a:tc>
                  <a:txBody>
                    <a:bodyPr/>
                    <a:p>
                      <a:pPr algn="l" defTabSz="755650">
                        <a:defRPr sz="1800"/>
                      </a:pPr>
                      <a:r>
                        <a:rPr sz="1000">
                          <a:sym typeface="微软雅黑" panose="020B0503020204020204" charset="-122"/>
                        </a:rPr>
                        <a:t>±20ppm</a:t>
                      </a:r>
                      <a:endParaRPr sz="1000">
                        <a:sym typeface="微软雅黑" panose="020B0503020204020204" charset="-122"/>
                      </a:endParaRPr>
                    </a:p>
                  </a:txBody>
                  <a:tcPr marL="50800" marR="50800" marT="50800" marB="50800" anchor="ctr" anchorCtr="0" horzOverflow="overflow"/>
                </a:tc>
              </a:tr>
            </a:tbl>
          </a:graphicData>
        </a:graphic>
      </p:graphicFrame>
      <p:graphicFrame>
        <p:nvGraphicFramePr>
          <p:cNvPr id="3" name="表格 1"/>
          <p:cNvGraphicFramePr/>
          <p:nvPr>
            <p:custDataLst>
              <p:tags r:id="rId3"/>
            </p:custDataLst>
          </p:nvPr>
        </p:nvGraphicFramePr>
        <p:xfrm>
          <a:off x="358140" y="5638800"/>
          <a:ext cx="6744970" cy="2952750"/>
        </p:xfrm>
        <a:graphic>
          <a:graphicData uri="http://schemas.openxmlformats.org/drawingml/2006/table">
            <a:tbl>
              <a:tblPr firstRow="1" bandRow="1">
                <a:tableStyleId>{4C3C2611-4C71-4FC5-86AE-919BDF0F9419}</a:tableStyleId>
              </a:tblPr>
              <a:tblGrid>
                <a:gridCol w="3372485"/>
                <a:gridCol w="3372485"/>
              </a:tblGrid>
              <a:tr h="124460">
                <a:tc gridSpan="2">
                  <a:txBody>
                    <a:bodyPr/>
                    <a:lstStyle/>
                    <a:p>
                      <a:pPr algn="l" defTabSz="755650">
                        <a:defRPr sz="1800" b="0">
                          <a:solidFill>
                            <a:srgbClr val="000000"/>
                          </a:solidFill>
                        </a:defRPr>
                      </a:pPr>
                      <a:r>
                        <a:rPr sz="1400" b="1">
                          <a:solidFill>
                            <a:srgbClr val="FFFFFF"/>
                          </a:solidFill>
                          <a:sym typeface="微软雅黑" panose="020B0503020204020204" charset="-122"/>
                        </a:rPr>
                        <a:t>Software Feature</a:t>
                      </a:r>
                      <a:endParaRPr sz="1400" b="1">
                        <a:solidFill>
                          <a:srgbClr val="FFFFFF"/>
                        </a:solidFill>
                        <a:sym typeface="微软雅黑" panose="020B0503020204020204" charset="-122"/>
                      </a:endParaRPr>
                    </a:p>
                  </a:txBody>
                  <a:tcPr marL="45720" marR="45720" anchor="ctr" anchorCtr="0" horzOverflow="overflow"/>
                </a:tc>
                <a:tc hMerge="1">
                  <a:tcPr/>
                </a:tc>
              </a:tr>
              <a:tr h="442800">
                <a:tc>
                  <a:txBody>
                    <a:bodyPr/>
                    <a:lstStyle/>
                    <a:p>
                      <a:pPr algn="l" defTabSz="755650">
                        <a:defRPr sz="1800"/>
                      </a:pPr>
                      <a:r>
                        <a:rPr sz="1000">
                          <a:sym typeface="微软雅黑" panose="020B0503020204020204" charset="-122"/>
                        </a:rPr>
                        <a:t>Working Mode</a:t>
                      </a:r>
                      <a:endParaRPr sz="1000">
                        <a:sym typeface="微软雅黑" panose="020B0503020204020204" charset="-122"/>
                      </a:endParaRPr>
                    </a:p>
                  </a:txBody>
                  <a:tcPr marL="50800" marR="50800" marT="50800" marB="50800" anchor="ctr" anchorCtr="0" horzOverflow="overflow"/>
                </a:tc>
                <a:tc>
                  <a:txBody>
                    <a:bodyPr/>
                    <a:lstStyle/>
                    <a:p>
                      <a:pPr algn="l" defTabSz="755650">
                        <a:defRPr sz="1800"/>
                      </a:pPr>
                      <a:r>
                        <a:rPr sz="1000">
                          <a:sym typeface="微软雅黑" panose="020B0503020204020204" charset="-122"/>
                        </a:rPr>
                        <a:t>Router,AP and Repeater</a:t>
                      </a:r>
                      <a:endParaRPr sz="1000">
                        <a:sym typeface="微软雅黑" panose="020B0503020204020204" charset="-122"/>
                      </a:endParaRPr>
                    </a:p>
                  </a:txBody>
                  <a:tcPr marL="50800" marR="50800" marT="50800" marB="50800" anchor="ctr" anchorCtr="0" horzOverflow="overflow"/>
                </a:tc>
              </a:tr>
              <a:tr h="442800">
                <a:tc>
                  <a:txBody>
                    <a:bodyPr/>
                    <a:p>
                      <a:pPr algn="l" defTabSz="755650">
                        <a:buNone/>
                        <a:defRPr sz="1800"/>
                      </a:pPr>
                      <a:r>
                        <a:rPr lang="en-US" altLang="zh-CN" sz="1000">
                          <a:sym typeface="微软雅黑" panose="020B0503020204020204" charset="-122"/>
                        </a:rPr>
                        <a:t>Seamless roaming</a:t>
                      </a:r>
                      <a:endParaRPr lang="en-US" altLang="zh-CN" sz="1000">
                        <a:sym typeface="微软雅黑" panose="020B0503020204020204" charset="-122"/>
                      </a:endParaRPr>
                    </a:p>
                  </a:txBody>
                  <a:tcPr marL="50800" marR="50800" marT="50800" marB="50800" anchor="ctr" anchorCtr="0" horzOverflow="overflow"/>
                </a:tc>
                <a:tc>
                  <a:txBody>
                    <a:bodyPr/>
                    <a:p>
                      <a:pPr algn="l" defTabSz="755650">
                        <a:buNone/>
                        <a:defRPr sz="1800"/>
                      </a:pPr>
                      <a:r>
                        <a:rPr lang="en-US" altLang="zh-CN" sz="1000">
                          <a:sym typeface="微软雅黑" panose="020B0503020204020204" charset="-122"/>
                        </a:rPr>
                        <a:t>Support KVR fast switching without perception</a:t>
                      </a:r>
                      <a:endParaRPr lang="en-US" altLang="zh-CN" sz="1000">
                        <a:sym typeface="微软雅黑" panose="020B0503020204020204" charset="-122"/>
                      </a:endParaRPr>
                    </a:p>
                  </a:txBody>
                  <a:tcPr marL="50800" marR="50800" marT="50800" marB="50800" anchor="ctr" anchorCtr="0" horzOverflow="overflow"/>
                </a:tc>
              </a:tr>
              <a:tr h="442800">
                <a:tc>
                  <a:txBody>
                    <a:bodyPr/>
                    <a:p>
                      <a:pPr algn="l" defTabSz="755650">
                        <a:buNone/>
                        <a:defRPr sz="1800"/>
                      </a:pPr>
                      <a:r>
                        <a:rPr lang="en-US" altLang="zh-CN" sz="1000">
                          <a:sym typeface="微软雅黑" panose="020B0503020204020204" charset="-122"/>
                        </a:rPr>
                        <a:t>VLAN</a:t>
                      </a:r>
                      <a:endParaRPr lang="en-US" altLang="zh-CN" sz="1000">
                        <a:sym typeface="微软雅黑" panose="020B0503020204020204" charset="-122"/>
                      </a:endParaRPr>
                    </a:p>
                  </a:txBody>
                  <a:tcPr marL="50800" marR="50800" marT="50800" marB="50800" anchor="ctr" anchorCtr="0" horzOverflow="overflow"/>
                </a:tc>
                <a:tc>
                  <a:txBody>
                    <a:bodyPr/>
                    <a:p>
                      <a:pPr algn="l" defTabSz="755650">
                        <a:buNone/>
                        <a:defRPr sz="1800"/>
                      </a:pPr>
                      <a:r>
                        <a:rPr lang="en-US" altLang="zh-CN" sz="1000">
                          <a:sym typeface="微软雅黑" panose="020B0503020204020204" charset="-122"/>
                        </a:rPr>
                        <a:t>Support VLAN classification based on access SSID</a:t>
                      </a:r>
                      <a:endParaRPr lang="en-US" altLang="zh-CN" sz="1000">
                        <a:sym typeface="微软雅黑" panose="020B0503020204020204" charset="-122"/>
                      </a:endParaRPr>
                    </a:p>
                  </a:txBody>
                  <a:tcPr marL="50800" marR="50800" marT="50800" marB="50800" anchor="ctr" anchorCtr="0" horzOverflow="overflow"/>
                </a:tc>
              </a:tr>
              <a:tr h="442800">
                <a:tc>
                  <a:txBody>
                    <a:bodyPr/>
                    <a:lstStyle/>
                    <a:p>
                      <a:pPr algn="l" defTabSz="755650">
                        <a:defRPr sz="1800"/>
                      </a:pPr>
                      <a:r>
                        <a:rPr lang="en-US" sz="1000">
                          <a:sym typeface="微软雅黑" panose="020B0503020204020204" charset="-122"/>
                        </a:rPr>
                        <a:t>AC Management</a:t>
                      </a:r>
                      <a:endParaRPr sz="1000">
                        <a:sym typeface="微软雅黑" panose="020B0503020204020204" charset="-122"/>
                      </a:endParaRPr>
                    </a:p>
                  </a:txBody>
                  <a:tcPr marL="50800" marR="50800" marT="50800" marB="50800" anchor="ctr" anchorCtr="0" horzOverflow="overflow"/>
                </a:tc>
                <a:tc>
                  <a:txBody>
                    <a:bodyPr/>
                    <a:lstStyle/>
                    <a:p>
                      <a:pPr algn="l" defTabSz="755650">
                        <a:defRPr sz="1800"/>
                      </a:pPr>
                      <a:r>
                        <a:rPr lang="en-US" altLang="zh-CN" sz="1000">
                          <a:sym typeface="微软雅黑" panose="020B0503020204020204" charset="-122"/>
                        </a:rPr>
                        <a:t>Support AC cross-layer three switch management</a:t>
                      </a:r>
                      <a:endParaRPr lang="en-US" sz="1000">
                        <a:sym typeface="微软雅黑" panose="020B0503020204020204" charset="-122"/>
                      </a:endParaRPr>
                    </a:p>
                  </a:txBody>
                  <a:tcPr marL="50800" marR="50800" marT="50800" marB="50800" anchor="ctr" anchorCtr="0" horzOverflow="overflow"/>
                </a:tc>
              </a:tr>
              <a:tr h="433705">
                <a:tc>
                  <a:txBody>
                    <a:bodyPr/>
                    <a:lstStyle/>
                    <a:p>
                      <a:pPr algn="l" defTabSz="755650">
                        <a:defRPr sz="1800"/>
                      </a:pPr>
                      <a:r>
                        <a:rPr lang="en-US" sz="1000">
                          <a:sym typeface="微软雅黑" panose="020B0503020204020204" charset="-122"/>
                        </a:rPr>
                        <a:t>Users</a:t>
                      </a:r>
                      <a:endParaRPr lang="en-US" sz="1000">
                        <a:sym typeface="微软雅黑" panose="020B0503020204020204" charset="-122"/>
                      </a:endParaRPr>
                    </a:p>
                  </a:txBody>
                  <a:tcPr marL="50800" marR="50800" marT="50800" marB="50800" anchor="ctr" anchorCtr="0" horzOverflow="overflow"/>
                </a:tc>
                <a:tc>
                  <a:txBody>
                    <a:bodyPr/>
                    <a:lstStyle/>
                    <a:p>
                      <a:pPr algn="l" defTabSz="755650">
                        <a:defRPr sz="1800"/>
                      </a:pPr>
                      <a:r>
                        <a:rPr lang="en-US" altLang="zh-CN" sz="1000">
                          <a:sym typeface="微软雅黑" panose="020B0503020204020204" charset="-122"/>
                        </a:rPr>
                        <a:t>64</a:t>
                      </a:r>
                      <a:endParaRPr lang="en-US" altLang="zh-CN" sz="1000">
                        <a:sym typeface="微软雅黑" panose="020B0503020204020204" charset="-122"/>
                      </a:endParaRPr>
                    </a:p>
                  </a:txBody>
                  <a:tcPr marL="50800" marR="50800" marT="50800" marB="50800" anchor="ctr" anchorCtr="0" horzOverflow="overflow"/>
                </a:tc>
              </a:tr>
              <a:tr h="442800">
                <a:tc>
                  <a:txBody>
                    <a:bodyPr/>
                    <a:lstStyle/>
                    <a:p>
                      <a:pPr algn="l" defTabSz="755650">
                        <a:defRPr sz="1800"/>
                      </a:pPr>
                      <a:r>
                        <a:rPr sz="1000">
                          <a:sym typeface="微软雅黑" panose="020B0503020204020204" charset="-122"/>
                        </a:rPr>
                        <a:t>System</a:t>
                      </a:r>
                      <a:endParaRPr sz="1000">
                        <a:sym typeface="微软雅黑" panose="020B0503020204020204" charset="-122"/>
                      </a:endParaRPr>
                    </a:p>
                  </a:txBody>
                  <a:tcPr marL="50800" marR="50800" marT="50800" marB="50800" anchor="ctr" anchorCtr="0" horzOverflow="overflow"/>
                </a:tc>
                <a:tc>
                  <a:txBody>
                    <a:bodyPr/>
                    <a:lstStyle/>
                    <a:p>
                      <a:pPr algn="l" defTabSz="755650">
                        <a:defRPr sz="1800"/>
                      </a:pPr>
                      <a:r>
                        <a:rPr sz="1000">
                          <a:sym typeface="微软雅黑" panose="020B0503020204020204" charset="-122"/>
                        </a:rPr>
                        <a:t>Restore factory/system restart</a:t>
                      </a:r>
                      <a:endParaRPr sz="1000">
                        <a:sym typeface="微软雅黑" panose="020B0503020204020204" charset="-122"/>
                      </a:endParaRPr>
                    </a:p>
                  </a:txBody>
                  <a:tcPr marL="50800" marR="50800" marT="50800" marB="50800" anchor="ctr" anchorCtr="0" horzOverflow="overflow"/>
                </a:tc>
              </a:tr>
            </a:tbl>
          </a:graphicData>
        </a:graphic>
      </p:graphicFrame>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文本框 4"/>
          <p:cNvSpPr txBox="1"/>
          <p:nvPr/>
        </p:nvSpPr>
        <p:spPr>
          <a:xfrm>
            <a:off x="0" y="9916160"/>
            <a:ext cx="7680325" cy="275590"/>
          </a:xfrm>
          <a:prstGeom prst="rect">
            <a:avLst/>
          </a:prstGeom>
          <a:noFill/>
        </p:spPr>
        <p:txBody>
          <a:bodyPr wrap="square" rtlCol="0" anchor="t">
            <a:spAutoFit/>
          </a:bodyPr>
          <a:p>
            <a:pPr algn="l"/>
            <a:r>
              <a:rPr lang="en-US" sz="1200">
                <a:latin typeface="微软雅黑" panose="020B0503020204020204" charset="-122"/>
                <a:ea typeface="微软雅黑" panose="020B0503020204020204" charset="-122"/>
                <a:cs typeface="微软雅黑" panose="020B0503020204020204" charset="-122"/>
                <a:sym typeface="+mn-ea"/>
              </a:rPr>
              <a:t>                 </a:t>
            </a:r>
            <a:r>
              <a:rPr altLang="zh-CN" sz="1200">
                <a:latin typeface="微软雅黑" panose="020B0503020204020204" charset="-122"/>
                <a:ea typeface="微软雅黑" panose="020B0503020204020204" charset="-122"/>
                <a:cs typeface="微软雅黑" panose="020B0503020204020204" charset="-122"/>
                <a:sym typeface="+mn-ea"/>
              </a:rPr>
              <a:t>Copyright©2020 Shuotian Information Technology Co., Ltd., all rights reserved</a:t>
            </a:r>
            <a:endParaRPr altLang="zh-CN" sz="1200">
              <a:latin typeface="微软雅黑" panose="020B0503020204020204" charset="-122"/>
              <a:ea typeface="微软雅黑" panose="020B0503020204020204" charset="-122"/>
              <a:cs typeface="微软雅黑" panose="020B0503020204020204" charset="-122"/>
              <a:sym typeface="+mn-ea"/>
            </a:endParaRPr>
          </a:p>
        </p:txBody>
      </p:sp>
      <p:sp>
        <p:nvSpPr>
          <p:cNvPr id="2" name="object 8"/>
          <p:cNvSpPr txBox="1">
            <a:spLocks noGrp="1"/>
          </p:cNvSpPr>
          <p:nvPr>
            <p:custDataLst>
              <p:tags r:id="rId2"/>
            </p:custDataLst>
          </p:nvPr>
        </p:nvSpPr>
        <p:spPr>
          <a:xfrm>
            <a:off x="999490" y="3423920"/>
            <a:ext cx="5557520" cy="4051300"/>
          </a:xfrm>
          <a:prstGeom prst="rect">
            <a:avLst/>
          </a:prstGeom>
        </p:spPr>
        <p:txBody>
          <a:bodyPr vert="horz" wrap="square" lIns="0" tIns="12700" rIns="0" bIns="0" rtlCol="0">
            <a:noAutofit/>
          </a:bodyPr>
          <a:lstStyle>
            <a:lvl1pPr>
              <a:defRPr sz="7400" b="0" i="0">
                <a:solidFill>
                  <a:srgbClr val="0556A5"/>
                </a:solidFill>
                <a:latin typeface="Calibri" panose="020F0502020204030204"/>
                <a:ea typeface="+mj-ea"/>
                <a:cs typeface="Calibri" panose="020F0502020204030204"/>
              </a:defRPr>
            </a:lvl1pPr>
          </a:lstStyle>
          <a:p>
            <a:pPr marL="12700" algn="l">
              <a:lnSpc>
                <a:spcPct val="100000"/>
              </a:lnSpc>
              <a:spcBef>
                <a:spcPts val="100"/>
              </a:spcBef>
            </a:pPr>
            <a:endParaRPr lang="zh-CN" altLang="en-US" sz="1400" dirty="0">
              <a:solidFill>
                <a:schemeClr val="bg1">
                  <a:lumMod val="50000"/>
                </a:schemeClr>
              </a:solidFill>
              <a:uFillTx/>
              <a:latin typeface="微软雅黑" panose="020B0503020204020204" charset="-122"/>
              <a:ea typeface="微软雅黑" panose="020B0503020204020204" charset="-122"/>
              <a:cs typeface="微软雅黑" panose="020B0503020204020204" charset="-122"/>
            </a:endParaRPr>
          </a:p>
          <a:p>
            <a:pPr marL="12700" algn="l">
              <a:lnSpc>
                <a:spcPct val="100000"/>
              </a:lnSpc>
              <a:spcBef>
                <a:spcPts val="100"/>
              </a:spcBef>
            </a:pPr>
            <a:r>
              <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rPr>
              <a:t>Welcome to visit us for more info or quotation:</a:t>
            </a:r>
            <a:endParaRPr lang="zh-CN" altLang="en-US" sz="1400" dirty="0">
              <a:solidFill>
                <a:schemeClr val="bg1"/>
              </a:solidFill>
              <a:uFillTx/>
              <a:latin typeface="微软雅黑" panose="020B0503020204020204" charset="-122"/>
              <a:ea typeface="微软雅黑" panose="020B0503020204020204" charset="-122"/>
              <a:cs typeface="微软雅黑" panose="020B0503020204020204" charset="-122"/>
            </a:endParaRPr>
          </a:p>
          <a:p>
            <a:pPr marL="12700" algn="l">
              <a:lnSpc>
                <a:spcPct val="100000"/>
              </a:lnSpc>
              <a:spcBef>
                <a:spcPts val="100"/>
              </a:spcBef>
            </a:pPr>
            <a:endParaRPr lang="zh-CN" altLang="en-US" sz="1400" dirty="0">
              <a:solidFill>
                <a:schemeClr val="bg1"/>
              </a:solidFill>
              <a:uFillTx/>
              <a:latin typeface="微软雅黑" panose="020B0503020204020204" charset="-122"/>
              <a:ea typeface="微软雅黑" panose="020B0503020204020204" charset="-122"/>
              <a:cs typeface="微软雅黑" panose="020B0503020204020204" charset="-122"/>
            </a:endParaRPr>
          </a:p>
          <a:p>
            <a:pPr marL="12700" algn="l">
              <a:lnSpc>
                <a:spcPct val="100000"/>
              </a:lnSpc>
              <a:spcBef>
                <a:spcPts val="100"/>
              </a:spcBef>
            </a:pPr>
            <a:endPar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endParaRPr>
          </a:p>
          <a:p>
            <a:pPr marL="12700" algn="l" fontAlgn="auto">
              <a:lnSpc>
                <a:spcPct val="150000"/>
              </a:lnSpc>
              <a:spcBef>
                <a:spcPts val="100"/>
              </a:spcBef>
            </a:pPr>
            <a:r>
              <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rPr>
              <a:t>SHENZHEN SHUOTIAN INFORMATION TECHNOLOGY CO.,LTD</a:t>
            </a:r>
            <a:endPar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endParaRPr>
          </a:p>
          <a:p>
            <a:pPr marL="12700">
              <a:lnSpc>
                <a:spcPct val="150000"/>
              </a:lnSpc>
              <a:spcBef>
                <a:spcPts val="100"/>
              </a:spcBef>
            </a:pPr>
            <a:r>
              <a:rPr lang="en-US" altLang="zh-CN" sz="1400" dirty="0">
                <a:solidFill>
                  <a:schemeClr val="bg1"/>
                </a:solidFill>
                <a:latin typeface="微软雅黑" panose="020B0503020204020204" charset="-122"/>
                <a:ea typeface="微软雅黑" panose="020B0503020204020204" charset="-122"/>
                <a:cs typeface="微软雅黑" panose="020B0503020204020204" charset="-122"/>
              </a:rPr>
              <a:t>5/</a:t>
            </a:r>
            <a:r>
              <a:rPr lang="en-US" altLang="zh-CN" sz="1400" dirty="0" err="1">
                <a:solidFill>
                  <a:schemeClr val="bg1"/>
                </a:solidFill>
                <a:latin typeface="微软雅黑" panose="020B0503020204020204" charset="-122"/>
                <a:ea typeface="微软雅黑" panose="020B0503020204020204" charset="-122"/>
                <a:cs typeface="微软雅黑" panose="020B0503020204020204" charset="-122"/>
              </a:rPr>
              <a:t>F,Shenzhou</a:t>
            </a:r>
            <a:r>
              <a:rPr lang="en-US" altLang="zh-CN" sz="1400" dirty="0">
                <a:solidFill>
                  <a:schemeClr val="bg1"/>
                </a:solidFill>
                <a:latin typeface="微软雅黑" panose="020B0503020204020204" charset="-122"/>
                <a:ea typeface="微软雅黑" panose="020B0503020204020204" charset="-122"/>
                <a:cs typeface="微软雅黑" panose="020B0503020204020204" charset="-122"/>
              </a:rPr>
              <a:t> </a:t>
            </a:r>
            <a:r>
              <a:rPr lang="en-US" altLang="zh-CN" sz="1400" dirty="0" err="1">
                <a:solidFill>
                  <a:schemeClr val="bg1"/>
                </a:solidFill>
                <a:latin typeface="微软雅黑" panose="020B0503020204020204" charset="-122"/>
                <a:ea typeface="微软雅黑" panose="020B0503020204020204" charset="-122"/>
                <a:cs typeface="微软雅黑" panose="020B0503020204020204" charset="-122"/>
              </a:rPr>
              <a:t>Building,Bantian</a:t>
            </a:r>
            <a:r>
              <a:rPr lang="en-US" altLang="zh-CN" sz="1400" dirty="0">
                <a:solidFill>
                  <a:schemeClr val="bg1"/>
                </a:solidFill>
                <a:latin typeface="微软雅黑" panose="020B0503020204020204" charset="-122"/>
                <a:ea typeface="微软雅黑" panose="020B0503020204020204" charset="-122"/>
                <a:cs typeface="微软雅黑" panose="020B0503020204020204" charset="-122"/>
              </a:rPr>
              <a:t> Street, </a:t>
            </a:r>
            <a:r>
              <a:rPr lang="en-US" altLang="zh-CN" sz="1400" dirty="0" err="1">
                <a:solidFill>
                  <a:schemeClr val="bg1"/>
                </a:solidFill>
                <a:latin typeface="微软雅黑" panose="020B0503020204020204" charset="-122"/>
                <a:ea typeface="微软雅黑" panose="020B0503020204020204" charset="-122"/>
                <a:cs typeface="微软雅黑" panose="020B0503020204020204" charset="-122"/>
              </a:rPr>
              <a:t>Longgang</a:t>
            </a:r>
            <a:r>
              <a:rPr lang="en-US" altLang="zh-CN" sz="1400" dirty="0">
                <a:solidFill>
                  <a:schemeClr val="bg1"/>
                </a:solidFill>
                <a:latin typeface="微软雅黑" panose="020B0503020204020204" charset="-122"/>
                <a:ea typeface="微软雅黑" panose="020B0503020204020204" charset="-122"/>
                <a:cs typeface="微软雅黑" panose="020B0503020204020204" charset="-122"/>
              </a:rPr>
              <a:t> District, </a:t>
            </a:r>
            <a:r>
              <a:rPr lang="en-US" altLang="zh-CN" sz="1400" dirty="0" err="1">
                <a:solidFill>
                  <a:schemeClr val="bg1"/>
                </a:solidFill>
                <a:latin typeface="微软雅黑" panose="020B0503020204020204" charset="-122"/>
                <a:ea typeface="微软雅黑" panose="020B0503020204020204" charset="-122"/>
                <a:cs typeface="微软雅黑" panose="020B0503020204020204" charset="-122"/>
              </a:rPr>
              <a:t>Shenzhen,Guangdong</a:t>
            </a:r>
            <a:r>
              <a:rPr lang="en-US" altLang="zh-CN" sz="1400" dirty="0">
                <a:solidFill>
                  <a:schemeClr val="bg1"/>
                </a:solidFill>
                <a:latin typeface="微软雅黑" panose="020B0503020204020204" charset="-122"/>
                <a:ea typeface="微软雅黑" panose="020B0503020204020204" charset="-122"/>
                <a:cs typeface="微软雅黑" panose="020B0503020204020204" charset="-122"/>
              </a:rPr>
              <a:t> Province, </a:t>
            </a:r>
            <a:endParaRPr lang="en-US" altLang="zh-CN" sz="1400" dirty="0">
              <a:solidFill>
                <a:schemeClr val="bg1"/>
              </a:solidFill>
              <a:latin typeface="微软雅黑" panose="020B0503020204020204" charset="-122"/>
              <a:ea typeface="微软雅黑" panose="020B0503020204020204" charset="-122"/>
              <a:cs typeface="微软雅黑" panose="020B0503020204020204" charset="-122"/>
            </a:endParaRPr>
          </a:p>
          <a:p>
            <a:pPr marL="12700">
              <a:lnSpc>
                <a:spcPct val="150000"/>
              </a:lnSpc>
              <a:spcBef>
                <a:spcPts val="100"/>
              </a:spcBef>
            </a:pPr>
            <a:r>
              <a:rPr lang="en-US" altLang="zh-CN" sz="1400" dirty="0" err="1">
                <a:solidFill>
                  <a:schemeClr val="bg1"/>
                </a:solidFill>
                <a:latin typeface="微软雅黑" panose="020B0503020204020204" charset="-122"/>
                <a:ea typeface="微软雅黑" panose="020B0503020204020204" charset="-122"/>
                <a:cs typeface="微软雅黑" panose="020B0503020204020204" charset="-122"/>
              </a:rPr>
              <a:t>ChinaWeb</a:t>
            </a:r>
            <a:r>
              <a:rPr lang="zh-CN" altLang="en-US" sz="1400" dirty="0">
                <a:solidFill>
                  <a:schemeClr val="bg1"/>
                </a:solidFill>
                <a:uFillTx/>
                <a:latin typeface="微软雅黑" panose="020B0503020204020204" charset="-122"/>
                <a:ea typeface="微软雅黑" panose="020B0503020204020204" charset="-122"/>
                <a:cs typeface="微软雅黑" panose="020B0503020204020204" charset="-122"/>
              </a:rPr>
              <a:t>：</a:t>
            </a:r>
            <a:r>
              <a:rPr sz="1400" spc="-55" dirty="0">
                <a:latin typeface="+mj-ea"/>
                <a:cs typeface="Arial" panose="020B0604020202020204" pitchFamily="34" charset="0"/>
                <a:sym typeface="+mn-ea"/>
              </a:rPr>
              <a:t>www.s</a:t>
            </a:r>
            <a:r>
              <a:rPr lang="en-US" sz="1400" spc="-55" dirty="0">
                <a:latin typeface="+mj-ea"/>
                <a:cs typeface="Arial" panose="020B0604020202020204" pitchFamily="34" charset="0"/>
                <a:sym typeface="+mn-ea"/>
              </a:rPr>
              <a:t>ailskywifi</a:t>
            </a:r>
            <a:r>
              <a:rPr sz="1400" spc="-55" dirty="0">
                <a:latin typeface="+mj-ea"/>
                <a:cs typeface="Arial" panose="020B0604020202020204" pitchFamily="34" charset="0"/>
                <a:sym typeface="+mn-ea"/>
              </a:rPr>
              <a:t>.com</a:t>
            </a:r>
            <a:endParaRPr lang="zh-CN" altLang="en-US" sz="1400" dirty="0">
              <a:solidFill>
                <a:schemeClr val="bg1"/>
              </a:solidFill>
              <a:uFillTx/>
              <a:latin typeface="微软雅黑" panose="020B0503020204020204" charset="-122"/>
              <a:ea typeface="微软雅黑" panose="020B0503020204020204" charset="-122"/>
              <a:cs typeface="微软雅黑" panose="020B0503020204020204" charset="-122"/>
            </a:endParaRPr>
          </a:p>
          <a:p>
            <a:pPr marL="12700" algn="l" fontAlgn="auto">
              <a:lnSpc>
                <a:spcPct val="150000"/>
              </a:lnSpc>
              <a:spcBef>
                <a:spcPts val="100"/>
              </a:spcBef>
            </a:pPr>
            <a:r>
              <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sym typeface="+mn-ea"/>
              </a:rPr>
              <a:t>E-mail</a:t>
            </a:r>
            <a:r>
              <a:rPr lang="zh-CN" altLang="en-US" sz="1400" dirty="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lang="en-US" altLang="zh-CN" sz="1400" dirty="0">
                <a:solidFill>
                  <a:srgbClr val="7030A0"/>
                </a:solidFill>
                <a:uFillTx/>
                <a:latin typeface="Noto Sans S Chinese Medium" panose="020B0600000000000000" charset="-122"/>
                <a:ea typeface="Noto Sans S Chinese Medium" panose="020B0600000000000000" charset="-122"/>
                <a:cs typeface="Noto Sans S Chinese Medium" panose="020B0600000000000000" charset="-122"/>
                <a:sym typeface="+mn-ea"/>
              </a:rPr>
              <a:t>natalie@sskycn.com</a:t>
            </a:r>
            <a:endParaRPr lang="en-US" altLang="zh-CN" sz="1400" dirty="0">
              <a:solidFill>
                <a:srgbClr val="7030A0"/>
              </a:solidFill>
              <a:uFillTx/>
              <a:latin typeface="微软雅黑" panose="020B0503020204020204" charset="-122"/>
              <a:ea typeface="微软雅黑" panose="020B0503020204020204" charset="-122"/>
              <a:cs typeface="微软雅黑" panose="020B0503020204020204" charset="-122"/>
              <a:sym typeface="+mn-ea"/>
            </a:endParaRPr>
          </a:p>
          <a:p>
            <a:pPr marL="12700" algn="l" fontAlgn="auto">
              <a:lnSpc>
                <a:spcPct val="150000"/>
              </a:lnSpc>
              <a:spcBef>
                <a:spcPts val="100"/>
              </a:spcBef>
            </a:pPr>
            <a:r>
              <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sym typeface="+mn-ea"/>
              </a:rPr>
              <a:t>Tel/WhatsAPP/Wechat: +86-13760857118</a:t>
            </a:r>
            <a:endParaRPr lang="en-US" altLang="zh-CN" sz="1400" dirty="0">
              <a:solidFill>
                <a:schemeClr val="bg1"/>
              </a:solidFill>
              <a:uFillTx/>
              <a:latin typeface="微软雅黑" panose="020B0503020204020204" charset="-122"/>
              <a:ea typeface="微软雅黑" panose="020B0503020204020204" charset="-122"/>
              <a:cs typeface="微软雅黑" panose="020B0503020204020204" charset="-122"/>
            </a:endParaRPr>
          </a:p>
        </p:txBody>
      </p:sp>
      <p:pic>
        <p:nvPicPr>
          <p:cNvPr id="3" name="图片 2" descr="logo-白色"/>
          <p:cNvPicPr>
            <a:picLocks noChangeAspect="1"/>
          </p:cNvPicPr>
          <p:nvPr>
            <p:custDataLst>
              <p:tags r:id="rId3"/>
            </p:custDataLst>
          </p:nvPr>
        </p:nvPicPr>
        <p:blipFill>
          <a:blip r:embed="rId4"/>
          <a:stretch>
            <a:fillRect/>
          </a:stretch>
        </p:blipFill>
        <p:spPr>
          <a:xfrm>
            <a:off x="530225" y="939800"/>
            <a:ext cx="2313305" cy="829310"/>
          </a:xfrm>
          <a:prstGeom prst="rect">
            <a:avLst/>
          </a:prstGeom>
        </p:spPr>
      </p:pic>
    </p:spTree>
    <p:custDataLst>
      <p:tags r:id="rId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63.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64.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65.xml><?xml version="1.0" encoding="utf-8"?>
<p:tagLst xmlns:p="http://schemas.openxmlformats.org/presentationml/2006/main">
  <p:tag name="KSO_WM_UNIT_TABLE_BEAUTIFY" val="smartTable{bdaf3471-f952-4785-a357-4f6ce111a7c1}"/>
  <p:tag name="TABLE_ENDDRAG_ORIGIN_RECT" val="527*531"/>
  <p:tag name="TABLE_ENDDRAG_RECT" val="31*73*527*531"/>
</p:tagLst>
</file>

<file path=ppt/tags/tag66.xml><?xml version="1.0" encoding="utf-8"?>
<p:tagLst xmlns:p="http://schemas.openxmlformats.org/presentationml/2006/main">
  <p:tag name="KSO_WM_UNIT_TABLE_BEAUTIFY" val="smartTable{a23eacbe-00e4-491e-885b-13f1d2c17e71}"/>
  <p:tag name="TABLE_ENDDRAG_ORIGIN_RECT" val="527*134"/>
  <p:tag name="TABLE_ENDDRAG_RECT" val="31*604*527*134"/>
</p:tagLst>
</file>

<file path=ppt/tags/tag67.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68.xml><?xml version="1.0" encoding="utf-8"?>
<p:tagLst xmlns:p="http://schemas.openxmlformats.org/presentationml/2006/main">
  <p:tag name="KSO_WM_UNIT_TABLE_BEAUTIFY" val="smartTable{30b1d374-27b6-4d52-b7ee-b35c9b5dc974}"/>
  <p:tag name="TABLE_ENDDRAG_ORIGIN_RECT" val="531*370"/>
  <p:tag name="TABLE_ENDDRAG_RECT" val="28*73*531*370"/>
</p:tagLst>
</file>

<file path=ppt/tags/tag69.xml><?xml version="1.0" encoding="utf-8"?>
<p:tagLst xmlns:p="http://schemas.openxmlformats.org/presentationml/2006/main">
  <p:tag name="KSO_WM_UNIT_TABLE_BEAUTIFY" val="smartTable{fbfcc854-eaa1-4ee2-bb34-142ca5dd0b0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wm#"/>
  <p:tag name="KSO_WM_TEMPLATE_CATEGORY" val="custom"/>
  <p:tag name="KSO_WM_TEMPLATE_INDEX" val="20187308"/>
  <p:tag name="KSO_WM_SPECIAL_SOURCE" val="bdnull"/>
</p:tagLst>
</file>

<file path=ppt/tags/tag74.xml><?xml version="1.0" encoding="utf-8"?>
<p:tagLst xmlns:p="http://schemas.openxmlformats.org/presentationml/2006/main">
  <p:tag name="KSO_DOCER_TEMPLATE_OPEN_ONCE_MARK" val="1"/>
  <p:tag name="COMMONDATA" val="eyJoZGlkIjoiOWVjODllMjhiMTRjN2QxMTgyYWUxZDg2MWNkYjcxODQifQ=="/>
  <p:tag name="KSO_WPP_MARK_KEY" val="01a61ab8-810f-4b8a-8af8-65b30deb6f45"/>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5822</Words>
  <Application>WPS 演示</Application>
  <PresentationFormat>宽屏</PresentationFormat>
  <Paragraphs>201</Paragraphs>
  <Slides>6</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宋体</vt:lpstr>
      <vt:lpstr>Wingdings</vt:lpstr>
      <vt:lpstr>微软雅黑</vt:lpstr>
      <vt:lpstr>Calibri</vt:lpstr>
      <vt:lpstr>Noto Sans S Chinese Bold</vt:lpstr>
      <vt:lpstr>Noto Sans S Chinese Regular</vt:lpstr>
      <vt:lpstr>Noto Sans S Chinese Medium</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Natalie</cp:lastModifiedBy>
  <cp:revision>23</cp:revision>
  <dcterms:created xsi:type="dcterms:W3CDTF">2019-06-04T03:52:00Z</dcterms:created>
  <dcterms:modified xsi:type="dcterms:W3CDTF">2025-05-26T08:33:53Z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2052-12.1.0.21171</vt:lpwstr>
  </property>
  <property fmtid="{D5CDD505-2E9C-101B-9397-08002B2CF9AE}" pid="3" name="ICV">
    <vt:lpwstr>29600F780C14402E9FC9FB1FEF3D84EC</vt:lpwstr>
  </property>
</Properties>
</file>